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3" r:id="rId2"/>
    <p:sldId id="385" r:id="rId3"/>
    <p:sldId id="386" r:id="rId4"/>
    <p:sldId id="387" r:id="rId5"/>
    <p:sldId id="388" r:id="rId6"/>
    <p:sldId id="389" r:id="rId7"/>
    <p:sldId id="390" r:id="rId8"/>
    <p:sldId id="391" r:id="rId9"/>
    <p:sldId id="392" r:id="rId10"/>
  </p:sldIdLst>
  <p:sldSz cx="9906000" cy="6858000" type="A4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D9D9D9"/>
    <a:srgbClr val="4D4D4D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674" y="-690"/>
      </p:cViewPr>
      <p:guideLst>
        <p:guide orient="horz" pos="164"/>
        <p:guide orient="horz" pos="781"/>
        <p:guide orient="horz" pos="835"/>
        <p:guide orient="horz" pos="3843"/>
        <p:guide pos="172"/>
        <p:guide pos="610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0" descr="sv logotyp 20 cm 6% beskur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5" y="3175"/>
            <a:ext cx="83534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73050" y="6116637"/>
            <a:ext cx="69342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Skriv namn på ansvarig(a) föredragshållare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46C0-1CA2-4C04-85DE-8D258BC54A86}" type="slidenum">
              <a:rPr lang="sv-SE" smtClean="0"/>
              <a:t>‹#›</a:t>
            </a:fld>
            <a:endParaRPr lang="sv-SE"/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273050" y="274638"/>
            <a:ext cx="6860995" cy="418058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lägga till rubrik</a:t>
            </a:r>
            <a:endParaRPr lang="sv-SE" dirty="0"/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273049" y="765175"/>
            <a:ext cx="6860995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31824" y="1319213"/>
            <a:ext cx="6502221" cy="477408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019E-6387-4EE7-9D57-BB56FA1D45AA}" type="datetimeFigureOut">
              <a:rPr lang="sv-SE" smtClean="0"/>
              <a:t>2016-08-30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46C0-1CA2-4C04-85DE-8D258BC54A86}" type="slidenum">
              <a:rPr lang="sv-SE" smtClean="0"/>
              <a:t>‹#›</a:t>
            </a:fld>
            <a:endParaRPr lang="sv-SE"/>
          </a:p>
        </p:txBody>
      </p:sp>
      <p:sp>
        <p:nvSpPr>
          <p:cNvPr id="7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273050" y="6116637"/>
            <a:ext cx="6860995" cy="316931"/>
          </a:xfrm>
        </p:spPr>
        <p:txBody>
          <a:bodyPr>
            <a:noAutofit/>
          </a:bodyPr>
          <a:lstStyle>
            <a:lvl1pPr marL="0" indent="0" algn="l">
              <a:buNone/>
              <a:defRPr sz="1400" b="0" baseline="0">
                <a:solidFill>
                  <a:srgbClr val="4D4D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Skriv anmärkning eller källa </a:t>
            </a:r>
            <a:r>
              <a:rPr lang="sv-SE" dirty="0" err="1" smtClean="0"/>
              <a:t>e.dyl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17748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73050" y="274638"/>
            <a:ext cx="6860995" cy="418058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31824" y="1319213"/>
            <a:ext cx="6502221" cy="4774083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019E-6387-4EE7-9D57-BB56FA1D45AA}" type="datetimeFigureOut">
              <a:rPr lang="sv-SE" smtClean="0"/>
              <a:t>2016-08-30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46C0-1CA2-4C04-85DE-8D258BC54A86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273049" y="765175"/>
            <a:ext cx="6860995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lägga till 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273050" y="6116637"/>
            <a:ext cx="6860995" cy="316931"/>
          </a:xfrm>
        </p:spPr>
        <p:txBody>
          <a:bodyPr>
            <a:noAutofit/>
          </a:bodyPr>
          <a:lstStyle>
            <a:lvl1pPr marL="0" indent="0" algn="l">
              <a:buNone/>
              <a:defRPr sz="1400" b="0" baseline="0">
                <a:solidFill>
                  <a:srgbClr val="4D4D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Skriv anmärkning eller källa </a:t>
            </a:r>
            <a:r>
              <a:rPr lang="sv-SE" dirty="0" err="1" smtClean="0"/>
              <a:t>e.dyl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31825" y="1325563"/>
            <a:ext cx="3168000" cy="476468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967770" y="1325563"/>
            <a:ext cx="3168000" cy="476468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019E-6387-4EE7-9D57-BB56FA1D45AA}" type="datetimeFigureOut">
              <a:rPr lang="sv-SE" smtClean="0"/>
              <a:t>2016-08-30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46C0-1CA2-4C04-85DE-8D258BC54A86}" type="slidenum">
              <a:rPr lang="sv-SE" smtClean="0"/>
              <a:t>‹#›</a:t>
            </a:fld>
            <a:endParaRPr lang="sv-SE"/>
          </a:p>
        </p:txBody>
      </p:sp>
      <p:sp>
        <p:nvSpPr>
          <p:cNvPr id="8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273050" y="6116637"/>
            <a:ext cx="6860995" cy="316931"/>
          </a:xfrm>
        </p:spPr>
        <p:txBody>
          <a:bodyPr>
            <a:noAutofit/>
          </a:bodyPr>
          <a:lstStyle>
            <a:lvl1pPr marL="0" indent="0" algn="l">
              <a:buNone/>
              <a:defRPr sz="1400" b="0" baseline="0">
                <a:solidFill>
                  <a:srgbClr val="4D4D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Skriv anmärkning eller källa </a:t>
            </a:r>
            <a:r>
              <a:rPr lang="sv-SE" dirty="0" err="1" smtClean="0"/>
              <a:t>e.dyl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71371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019E-6387-4EE7-9D57-BB56FA1D45AA}" type="datetimeFigureOut">
              <a:rPr lang="sv-SE" smtClean="0"/>
              <a:t>2016-08-30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46C0-1CA2-4C04-85DE-8D258BC54A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0567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019E-6387-4EE7-9D57-BB56FA1D45AA}" type="datetimeFigureOut">
              <a:rPr lang="sv-SE" smtClean="0"/>
              <a:t>2016-08-30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46C0-1CA2-4C04-85DE-8D258BC54A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186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31824" y="1700808"/>
            <a:ext cx="6502221" cy="4743124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019E-6387-4EE7-9D57-BB56FA1D45AA}" type="datetimeFigureOut">
              <a:rPr lang="sv-SE" smtClean="0"/>
              <a:t>2016-08-30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46C0-1CA2-4C04-85DE-8D258BC54A86}" type="slidenum">
              <a:rPr lang="sv-SE" smtClean="0"/>
              <a:t>‹#›</a:t>
            </a:fld>
            <a:endParaRPr lang="sv-SE"/>
          </a:p>
        </p:txBody>
      </p:sp>
      <p:sp>
        <p:nvSpPr>
          <p:cNvPr id="23" name="textruta 22"/>
          <p:cNvSpPr txBox="1"/>
          <p:nvPr userDrawn="1"/>
        </p:nvSpPr>
        <p:spPr>
          <a:xfrm>
            <a:off x="631825" y="1319213"/>
            <a:ext cx="6515100" cy="381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>
                <a:solidFill>
                  <a:srgbClr val="333333"/>
                </a:solidFill>
              </a:rPr>
              <a:t>Innehållsförteckning</a:t>
            </a:r>
            <a:endParaRPr lang="sv-SE" b="1" dirty="0">
              <a:solidFill>
                <a:srgbClr val="333333"/>
              </a:solidFill>
            </a:endParaRPr>
          </a:p>
        </p:txBody>
      </p:sp>
      <p:sp>
        <p:nvSpPr>
          <p:cNvPr id="24" name="textruta 23"/>
          <p:cNvSpPr txBox="1"/>
          <p:nvPr userDrawn="1"/>
        </p:nvSpPr>
        <p:spPr>
          <a:xfrm>
            <a:off x="273050" y="273050"/>
            <a:ext cx="9504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>
                <a:solidFill>
                  <a:srgbClr val="4D4D4D"/>
                </a:solidFill>
              </a:rPr>
              <a:t>Konjunkturinstitutet</a:t>
            </a:r>
            <a:endParaRPr lang="sv-SE" b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094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273050" y="1773238"/>
            <a:ext cx="9412288" cy="1064004"/>
          </a:xfrm>
        </p:spPr>
        <p:txBody>
          <a:bodyPr anchor="t">
            <a:noAutofit/>
          </a:bodyPr>
          <a:lstStyle>
            <a:lvl1pPr marL="0" indent="0">
              <a:buNone/>
              <a:defRPr sz="3600" b="1">
                <a:solidFill>
                  <a:srgbClr val="33333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 smtClean="0"/>
              <a:t>Avsnitt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46C0-1CA2-4C04-85DE-8D258BC54A86}" type="slidenum">
              <a:rPr lang="sv-SE" smtClean="0"/>
              <a:t>‹#›</a:t>
            </a:fld>
            <a:endParaRPr lang="sv-SE"/>
          </a:p>
        </p:txBody>
      </p:sp>
      <p:sp>
        <p:nvSpPr>
          <p:cNvPr id="21" name="Rubrik 1"/>
          <p:cNvSpPr>
            <a:spLocks noGrp="1"/>
          </p:cNvSpPr>
          <p:nvPr>
            <p:ph type="title" hasCustomPrompt="1"/>
          </p:nvPr>
        </p:nvSpPr>
        <p:spPr>
          <a:xfrm>
            <a:off x="273050" y="274638"/>
            <a:ext cx="6860995" cy="418058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lägga till rubrik</a:t>
            </a:r>
            <a:endParaRPr lang="sv-SE" dirty="0"/>
          </a:p>
        </p:txBody>
      </p:sp>
      <p:sp>
        <p:nvSpPr>
          <p:cNvPr id="23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273049" y="765175"/>
            <a:ext cx="6860995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1097292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3"/>
          <p:cNvGrpSpPr>
            <a:grpSpLocks/>
          </p:cNvGrpSpPr>
          <p:nvPr userDrawn="1"/>
        </p:nvGrpSpPr>
        <p:grpSpPr bwMode="auto">
          <a:xfrm>
            <a:off x="7213600" y="0"/>
            <a:ext cx="2692400" cy="6524628"/>
            <a:chOff x="4544" y="0"/>
            <a:chExt cx="1696" cy="4110"/>
          </a:xfrm>
        </p:grpSpPr>
        <p:pic>
          <p:nvPicPr>
            <p:cNvPr id="19" name="Picture 89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569" y="3556"/>
              <a:ext cx="526" cy="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92" descr="sv logotyp 8 cm 6% beskruren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44" y="0"/>
              <a:ext cx="1696" cy="1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273050" y="274638"/>
            <a:ext cx="6860995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31824" y="1319213"/>
            <a:ext cx="6502221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273050" y="6453188"/>
            <a:ext cx="100754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2016-08-30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280592" y="6453188"/>
            <a:ext cx="781260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093200" y="6453188"/>
            <a:ext cx="59213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2" r:id="rId4"/>
    <p:sldLayoutId id="2147483654" r:id="rId5"/>
    <p:sldLayoutId id="2147483655" r:id="rId6"/>
    <p:sldLayoutId id="2147483660" r:id="rId7"/>
    <p:sldLayoutId id="2147483651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0" indent="-180975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4988" indent="-173038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63" indent="-180975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Genomsnittlig ersättningsgrad</a:t>
            </a:r>
            <a:endParaRPr lang="sv-SE"/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25" y="1674209"/>
            <a:ext cx="6502400" cy="4063619"/>
          </a:xfrm>
        </p:spPr>
      </p:pic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sv-SE" smtClean="0"/>
              <a:t>Procent</a:t>
            </a:r>
            <a:endParaRPr lang="sv-SE"/>
          </a:p>
        </p:txBody>
      </p:sp>
      <p:sp>
        <p:nvSpPr>
          <p:cNvPr id="5" name="Underrubrik 4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5694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73050" y="274638"/>
            <a:ext cx="6860995" cy="778098"/>
          </a:xfrm>
        </p:spPr>
        <p:txBody>
          <a:bodyPr>
            <a:normAutofit/>
          </a:bodyPr>
          <a:lstStyle/>
          <a:p>
            <a:r>
              <a:rPr lang="sv-SE" dirty="0" smtClean="0"/>
              <a:t>Andelen av populationen med beräknad inkomst inom ett intervall</a:t>
            </a:r>
            <a:endParaRPr lang="sv-SE" dirty="0"/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25" y="1674209"/>
            <a:ext cx="6502400" cy="4063619"/>
          </a:xfrm>
        </p:spPr>
      </p:pic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273049" y="765175"/>
            <a:ext cx="6860995" cy="791617"/>
          </a:xfrm>
        </p:spPr>
        <p:txBody>
          <a:bodyPr>
            <a:normAutofit/>
          </a:bodyPr>
          <a:lstStyle/>
          <a:p>
            <a:endParaRPr lang="sv-SE" dirty="0" smtClean="0"/>
          </a:p>
          <a:p>
            <a:r>
              <a:rPr lang="sv-SE" dirty="0" smtClean="0"/>
              <a:t>Procent</a:t>
            </a:r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3170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Genomsnittlig ersättningsgrad för två grupper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sv-SE" smtClean="0"/>
              <a:t>Procent</a:t>
            </a:r>
            <a:endParaRPr lang="sv-SE"/>
          </a:p>
        </p:txBody>
      </p:sp>
      <p:sp>
        <p:nvSpPr>
          <p:cNvPr id="5" name="Underrubrik 4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7" name="Platshållare för innehåll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25" y="1674209"/>
            <a:ext cx="6502400" cy="4063619"/>
          </a:xfrm>
        </p:spPr>
      </p:pic>
    </p:spTree>
    <p:extLst>
      <p:ext uri="{BB962C8B-B14F-4D97-AF65-F5344CB8AC3E}">
        <p14:creationId xmlns:p14="http://schemas.microsoft.com/office/powerpoint/2010/main" val="1987298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73050" y="274638"/>
            <a:ext cx="6860995" cy="778098"/>
          </a:xfrm>
        </p:spPr>
        <p:txBody>
          <a:bodyPr>
            <a:normAutofit/>
          </a:bodyPr>
          <a:lstStyle/>
          <a:p>
            <a:r>
              <a:rPr lang="sv-SE" dirty="0" smtClean="0"/>
              <a:t>Andelen av de arbetslösa med en beräknad inkomst inom ett intervall</a:t>
            </a:r>
            <a:endParaRPr lang="sv-SE" dirty="0"/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25" y="1674209"/>
            <a:ext cx="6502400" cy="4063619"/>
          </a:xfrm>
        </p:spPr>
      </p:pic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273049" y="765175"/>
            <a:ext cx="6860995" cy="791617"/>
          </a:xfrm>
        </p:spPr>
        <p:txBody>
          <a:bodyPr>
            <a:normAutofit/>
          </a:bodyPr>
          <a:lstStyle/>
          <a:p>
            <a:endParaRPr lang="sv-SE" dirty="0" smtClean="0"/>
          </a:p>
          <a:p>
            <a:r>
              <a:rPr lang="sv-SE" dirty="0" smtClean="0"/>
              <a:t>Procent</a:t>
            </a:r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455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Finansiellt sparande i offentlig sektor</a:t>
            </a:r>
            <a:endParaRPr lang="sv-SE"/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25" y="1674209"/>
            <a:ext cx="6502400" cy="4063619"/>
          </a:xfrm>
        </p:spPr>
      </p:pic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sv-SE" smtClean="0"/>
              <a:t>Procent av BNP</a:t>
            </a:r>
            <a:endParaRPr lang="sv-SE"/>
          </a:p>
        </p:txBody>
      </p:sp>
      <p:sp>
        <p:nvSpPr>
          <p:cNvPr id="5" name="Underrubrik 4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8792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73050" y="274638"/>
            <a:ext cx="6860995" cy="778098"/>
          </a:xfrm>
        </p:spPr>
        <p:txBody>
          <a:bodyPr>
            <a:normAutofit/>
          </a:bodyPr>
          <a:lstStyle/>
          <a:p>
            <a:r>
              <a:rPr lang="sv-SE" dirty="0" smtClean="0"/>
              <a:t>Finansiellt sparande i ålderspensionssystemet och kommunsektorn</a:t>
            </a:r>
            <a:endParaRPr lang="sv-SE" dirty="0"/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25" y="1674209"/>
            <a:ext cx="6502400" cy="4063619"/>
          </a:xfrm>
        </p:spPr>
      </p:pic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273049" y="765175"/>
            <a:ext cx="6860995" cy="791617"/>
          </a:xfrm>
        </p:spPr>
        <p:txBody>
          <a:bodyPr>
            <a:normAutofit/>
          </a:bodyPr>
          <a:lstStyle/>
          <a:p>
            <a:endParaRPr lang="sv-SE" dirty="0" smtClean="0"/>
          </a:p>
          <a:p>
            <a:r>
              <a:rPr lang="sv-SE" dirty="0" smtClean="0"/>
              <a:t>Procent av BNP</a:t>
            </a:r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9965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Finansiellt sparande i staten</a:t>
            </a:r>
            <a:endParaRPr lang="sv-SE"/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25" y="1674209"/>
            <a:ext cx="6502400" cy="4063619"/>
          </a:xfrm>
        </p:spPr>
      </p:pic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sv-SE" smtClean="0"/>
              <a:t>Procent av BNP</a:t>
            </a:r>
            <a:endParaRPr lang="sv-SE"/>
          </a:p>
        </p:txBody>
      </p:sp>
      <p:sp>
        <p:nvSpPr>
          <p:cNvPr id="5" name="Underrubrik 4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0493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Finansiell nettoförmögenhet i offentlig sektor</a:t>
            </a:r>
            <a:endParaRPr lang="sv-SE"/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25" y="1674209"/>
            <a:ext cx="6502400" cy="4063619"/>
          </a:xfrm>
        </p:spPr>
      </p:pic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sv-SE" smtClean="0"/>
              <a:t>Procent av BNP</a:t>
            </a:r>
            <a:endParaRPr lang="sv-SE"/>
          </a:p>
        </p:txBody>
      </p:sp>
      <p:sp>
        <p:nvSpPr>
          <p:cNvPr id="5" name="Underrubrik 4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5148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Maastrichtskuld</a:t>
            </a:r>
            <a:endParaRPr lang="sv-SE"/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25" y="1674209"/>
            <a:ext cx="6502400" cy="4063619"/>
          </a:xfrm>
        </p:spPr>
      </p:pic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sv-SE" smtClean="0"/>
              <a:t>Procent av BNP</a:t>
            </a:r>
            <a:endParaRPr lang="sv-SE"/>
          </a:p>
        </p:txBody>
      </p:sp>
      <p:sp>
        <p:nvSpPr>
          <p:cNvPr id="5" name="Underrubrik 4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1781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</TotalTime>
  <Words>67</Words>
  <Application>Microsoft Office PowerPoint</Application>
  <PresentationFormat>A4 (210 x 297 mm)</PresentationFormat>
  <Paragraphs>21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0" baseType="lpstr">
      <vt:lpstr>Office-tema</vt:lpstr>
      <vt:lpstr>Genomsnittlig ersättningsgrad</vt:lpstr>
      <vt:lpstr>Andelen av populationen med beräknad inkomst inom ett intervall</vt:lpstr>
      <vt:lpstr>Genomsnittlig ersättningsgrad för två grupper</vt:lpstr>
      <vt:lpstr>Andelen av de arbetslösa med en beräknad inkomst inom ett intervall</vt:lpstr>
      <vt:lpstr>Finansiellt sparande i offentlig sektor</vt:lpstr>
      <vt:lpstr>Finansiellt sparande i ålderspensionssystemet och kommunsektorn</vt:lpstr>
      <vt:lpstr>Finansiellt sparande i staten</vt:lpstr>
      <vt:lpstr>Finansiell nettoförmögenhet i offentlig sektor</vt:lpstr>
      <vt:lpstr>Maastrichtskuld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Konjunkturinstitutet</dc:creator>
  <cp:lastModifiedBy>Rosmarie Andersson</cp:lastModifiedBy>
  <cp:revision>36</cp:revision>
  <dcterms:created xsi:type="dcterms:W3CDTF">2013-02-22T10:31:08Z</dcterms:created>
  <dcterms:modified xsi:type="dcterms:W3CDTF">2016-08-30T07:15:51Z</dcterms:modified>
</cp:coreProperties>
</file>