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408" r:id="rId18"/>
    <p:sldId id="389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E0AFA6-39F2-416D-9383-82EC7274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CEB7AE3-5451-443D-A9DF-DC18E2871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BA57B5-B072-4D55-B84E-F34874F13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14B67A-925C-4719-A1C2-B8475FE973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1192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4874A0-5C99-41CF-AF08-236D843E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Skatte- och statsbidragshöjningar i kommunsektorn 2019–2022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6D6BE7-19DE-49EA-BC31-6D9A7EF77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BBF799-81B2-4729-A307-BDE95ADA8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Kommunalskattehöjning, procentsats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CEFDEA-71FA-4C0A-B295-314EBDD9F3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89925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30894E-9EB7-4948-92E4-CEA315F0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Befolkningen i olika åldersgrupper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85C94E6-AA44-4D38-BC4E-55329553A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10677A-3BC1-41A1-AD28-11B6CC111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1166E8-5F01-4C11-84EB-C48C33CF82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2534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D0DE04-882C-4B78-B402-38B0E9EF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konsumtionsutgifter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8284EC-BB36-49F0-8D00-50DCFCB60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086F1D-56AA-4D51-A5BB-9F1449997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löpande priser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90C0EB-DFE3-4FDF-B3E5-03C2850412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715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7E0E53-4CFD-4947-8E4D-1DAF04A5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E820BA-D1CC-4297-A48F-D035AED0A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198A30-F55A-426F-ADE5-F90B7A0680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EEACA1-5F79-4A96-B4E3-1CA1E91459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2985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3D064D-23B0-40A8-AD3C-DC49BE9A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29C3397-C652-47FA-ACD1-89C902CBA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AAC6B9-9CFB-402A-BAC1-4490AF6392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79813D-CDD4-418A-8107-C02709F816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3937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E357E4-4272-4722-9973-E34F170D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Transfereringar till hushåll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C0FBCFB-5551-4D08-8A04-C704A99AF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E7DA71-BCBB-4AD8-B643-982437627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CB6D26-1254-40E3-AE5A-1B8025A97A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858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5B2556-1082-4E41-9D27-49A992BE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Utgiftstak och takbegränsade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6ABFF2-59BA-438C-A5E1-1C4E39EE3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7FFE47-9929-490A-A907-B3EAA1149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BDA261-1D96-4E16-B57D-5540F25282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Regeringen och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26628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4CEADC-5231-4221-BF3B-7EB5BE38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Budgeteringsmarginal vid oförändrade regler i transfereringarna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E1C42BA-9F4A-4832-AE13-E71796BE1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9" y="1413247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C41382-E61F-45DC-BE14-CFB3E5740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Miljarder kronor respektive procent av takbegränsade utgifter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628C98-A751-4A38-8983-9192BDFAC7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Ekonomistyrningsverket, Regeringen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773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68151-1CDB-4667-BB41-B0BA4C14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Kapitalnetto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FA77E63-A16E-4314-8708-E473EE7AF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83ED90-6B8F-48C2-AA37-988D09CF3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79991C-657B-4BED-AA60-C029ABDACC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796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6B1B9-5BF3-45A0-94B3-6DD27D85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sektorns inkomster och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3311897-AD1A-4B26-9128-5DA74AE0F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156BA5-77F8-46BD-A0D9-5C0651BBDB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0C64C6-9408-4CE2-87D0-7626428BD9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4240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404F7C-ADF6-4297-BEBF-76F8A8E7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Strukturella utgifter och inkomster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8A4FED8-4737-45B0-9D20-445833A84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6C04B4-8FF7-4BF3-B28D-DD4001999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A157BE-03C9-4314-9CC1-69C99BA0DF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618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F13306-7FD5-43E4-83B5-7C404F49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EAB39B5-5A3E-4B3F-978E-342AA2822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FB96A6-A4FA-423F-BA32-98B4F9DA9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201EAA-E73A-4600-801E-7C0EC66027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6929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104AFB-E98C-416C-A92C-C36D9E22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 och 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E2DCAB-36C9-4ADF-947F-D564582E4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00A2D0-BA73-485E-909E-0034657081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DDF8F2-3614-41C8-8119-2B19FF25EA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605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84AE15-6331-4F1F-B188-1AF2129F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3141F1-26D7-413D-A675-799BD9F60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1321C0-E4C5-4822-B1E7-90026C1C5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48B7F1-2B3F-40A6-A70F-48E6E594B6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600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A235E5-DFD5-4967-9B2E-5CDE8D0B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skuldstockar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A10C8D4-9179-4B4B-A515-1407C202F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1409CB-D133-4771-900B-2324DEFB3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BEB25B-65E5-4297-AC8F-2AB4264FDB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820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206E2C-7127-46E3-A6DB-7EAA4354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Transfereringar till hushållen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B1FE4F-E55C-48B1-8F48-5B21F4905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0C6A0B-86D3-472B-95D4-E04E22B6F4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2ABCB7CA-5CE0-4380-A2E5-4BBD8CD57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0244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10291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4304DE-9FB1-478D-A2AB-0E13E4A7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Skatter och avgifter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C9E1E-211D-4089-BD85-2D087CDD3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A91A39-B5B9-4AD3-9F3C-8A73F9AB19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2E54E20-0F19-49F8-90DC-426A8CBFC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25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72459813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99</TotalTime>
  <Words>258</Words>
  <Application>Microsoft Office PowerPoint</Application>
  <PresentationFormat>A4 (210 x 297 mm)</PresentationFormat>
  <Paragraphs>54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ExternaPresentationer2</vt:lpstr>
      <vt:lpstr>Finansiellt och strukturellt sparande i offentlig sektor</vt:lpstr>
      <vt:lpstr>Offentliga sektorns inkomster och utgifter</vt:lpstr>
      <vt:lpstr>Strukturella utgifter och inkomster i offentlig sektor vid oförändrade regler</vt:lpstr>
      <vt:lpstr>Strukturellt sparande i offentlig sektor vid oförändrade regler</vt:lpstr>
      <vt:lpstr>Offentlig konsumtion och offentliga investeringar</vt:lpstr>
      <vt:lpstr>Maastrichtskuld</vt:lpstr>
      <vt:lpstr>Olika skuldstockar i offentlig sektor</vt:lpstr>
      <vt:lpstr>Transfereringar till hushållen</vt:lpstr>
      <vt:lpstr>Skatter och avgifter</vt:lpstr>
      <vt:lpstr>Skatte- och statsbidragshöjningar i kommunsektorn 2019–2022</vt:lpstr>
      <vt:lpstr>Befolkningen i olika åldersgrupper</vt:lpstr>
      <vt:lpstr>Offentliga konsumtionsutgifter</vt:lpstr>
      <vt:lpstr>Offentlig konsumtion</vt:lpstr>
      <vt:lpstr>Offentliga investeringar</vt:lpstr>
      <vt:lpstr>Transfereringar till hushåll vid oförändrade regler</vt:lpstr>
      <vt:lpstr>Utgiftstak och takbegränsade utgifter</vt:lpstr>
      <vt:lpstr>Budgeteringsmarginal vid oförändrade regler i transfereringarna</vt:lpstr>
      <vt:lpstr>Kapitalnetto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17</cp:revision>
  <dcterms:created xsi:type="dcterms:W3CDTF">2018-10-05T14:30:14Z</dcterms:created>
  <dcterms:modified xsi:type="dcterms:W3CDTF">2018-10-09T07:06:56Z</dcterms:modified>
</cp:coreProperties>
</file>