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7" r:id="rId13"/>
    <p:sldId id="286" r:id="rId14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howGuides="1">
      <p:cViewPr varScale="1">
        <p:scale>
          <a:sx n="88" d="100"/>
          <a:sy n="88" d="100"/>
        </p:scale>
        <p:origin x="82" y="878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2024-03-26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012000"/>
            <a:ext cx="5382000" cy="720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904000" y="6012000"/>
            <a:ext cx="5382000" cy="72000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2024-03-26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ADB57C-1C04-7B64-0491-E69B6FC4D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Global varuhandel och industriproduktion 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8BB876B-2AEB-BB00-DE29-04058DFFE0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D75D083-63C2-D112-E067-EB1FAD3CD17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2019=100,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66DBA2B-FC0D-A982-2802-DCE83139038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CPB Netherlands Bureau for Economic Policy Analysis och Macrobond.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0186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D5246B-A8CD-3A72-66C5-B876DB479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Sparkvot i USA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DA2D5ED-8DDF-C194-0153-4BBE30A894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40709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85A4EE1-DBA0-86F4-164F-0D64CEB3269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Sparande som andel av disponibel inkomst, procent,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C404700-AF59-3302-5A48-45BF913071E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Bureau of Economic Analysis och Macrobond.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7423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B78ADBB-5D66-C295-50B2-8B69BFD23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Bidrag till inflationen i USA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416653A-6E51-9519-52FE-880BD96F41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59A8F0F-8CB2-74BC-ABF7-572919FDBEE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 respektive bidrag,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3B91D7E-3993-4263-7DBF-FA32E9C6E34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U.S Bureau of Labor Statistics och Macrobond.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2488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7A162B-C08B-077F-6F76-7822DC057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Styrräntor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2624E9C-A176-B068-8760-ABCB20C80A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A66502D-767A-2CE9-8254-7AE20C35BEF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Procent, månads- respektive dagsvärden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0F4B2DA-5EC1-D40F-094E-FD11763FF75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Bank of England, Bank of Japan, ECB, Federal Reserve, Norges Bank, Macrobond och Konjunkturinstitutet.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3013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2ACBA1-4BD3-3A79-003D-F4D080979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Konsumentpriser i Kina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D5FAF61-E40B-E065-9243-28A3C6A2EB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3979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61CC503-6AD8-B754-44AC-A954283873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11E57AC-7179-3957-649B-E9C773FA6A4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National Bureau of Statistics of China och Macrobond.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3725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C8D35E-22B5-96D6-8DE5-87560B0E9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Konsumentförtroende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9278275-5FAF-B8ED-AA9E-51B97A6FA7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1C07C5D-EDE7-E070-17DE-522488E25F8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Standardiserade avvikelser från medelvärde,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87F8A14-50E9-610A-E727-EA7E7CA2E9B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DG Ecfin, Conference Board och Macrobond. 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4013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85B59A-F394-97F8-0F02-AECB9CDCF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Sammanvägt inköpschefsindex i valda länder och regioner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3FCE7F4-4497-610E-C99F-5447E4F518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ECC56FA-CA31-B7AE-014B-1784017EC2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2544D4D-A512-AE61-46CC-D01C8DE0931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S&amp;P Global, J.P. Morgan och Macrobond.</a:t>
            </a:r>
          </a:p>
        </p:txBody>
      </p:sp>
    </p:spTree>
    <p:extLst>
      <p:ext uri="{BB962C8B-B14F-4D97-AF65-F5344CB8AC3E}">
        <p14:creationId xmlns:p14="http://schemas.microsoft.com/office/powerpoint/2010/main" val="768021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C3C668-4788-0016-5C17-2553A3D8C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Konsumentpriser i valda länder och regioner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30746FC-244B-C734-195C-DA7526FC46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22DBA23-E1A3-17F6-386D-C56456F394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019F625-DAD3-FE38-4629-9FC826D220D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Bureau of Labor Statistics, U.K. Office for National Statistics, Eurostat, OECD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437507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9019DD-5822-7C87-2F66-7833A3211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BNP i valda länder och regioner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31FADD5-EC5B-1871-B164-61122FDFFA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3DA461C-0B6D-5A5A-FF93-4CE97717B30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2019 kvartal 4=100, fasta priser,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0AA5174-16E6-2FC4-83E3-D48949EC2B3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Eurostat, Bureau of Economic Analysis, SCB och Macrobond.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9296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85F9AE-8C1D-8666-EE88-15C8EA9D4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Industriproduktion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EDD0D27-9269-99E5-8014-6A462B6388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336C5CB-5150-3C31-05A0-3F578DF2A5D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2019=100,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4A9B77F-998D-DB26-3B5B-28E313898B1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Eurostat och Macrobond.</a:t>
            </a:r>
          </a:p>
        </p:txBody>
      </p:sp>
    </p:spTree>
    <p:extLst>
      <p:ext uri="{BB962C8B-B14F-4D97-AF65-F5344CB8AC3E}">
        <p14:creationId xmlns:p14="http://schemas.microsoft.com/office/powerpoint/2010/main" val="3313777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0A9BAEA-F6DD-0545-5613-4B8DD0637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Energipriser i Europa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E068FD7-37F0-A007-131B-2E28E4397C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77D61A7-B267-AB14-FD23-3E193C18E1A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Euro per MWh,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E0798DA-CCBD-ABA6-7B12-7EC1823CBCC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Intercontinental Exchange (ICE), European Energy Exchange och Macrobond.</a:t>
            </a:r>
          </a:p>
        </p:txBody>
      </p:sp>
    </p:spTree>
    <p:extLst>
      <p:ext uri="{BB962C8B-B14F-4D97-AF65-F5344CB8AC3E}">
        <p14:creationId xmlns:p14="http://schemas.microsoft.com/office/powerpoint/2010/main" val="3808810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2E3E75-7B3E-208B-266B-8EE2C1E9B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Arbetslöshet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4B9DD00-DF7D-F988-A732-F9E84016A0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7CE2F72-57D3-BE5A-CA9A-23DD160463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arbetskraften,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2F99211-DF63-5A8D-37F0-DC559D391A5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Eurostat och Bureau of Labor Statistics.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1621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6C816D-FD7C-1792-97C5-F026BF13F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Arbetskraftsdeltagande i USA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ABA3E2F-B6A6-D9F6-B8BB-A34129DCB8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1AE3008-FAA7-A574-C860-8FEAFC7A2FA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Personer i arbetskraften som andel av populationen,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E6B6E40-B75B-09CB-DE63-1AB33433DA9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U.S Bureau of Labor Statistics och Macrobond.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2859894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ternaPresentationer.potx" id="{89A56725-9EAD-4F7D-8F54-652C11516FBD}" vid="{499A5A89-1B9A-4A77-9E37-10416F1D91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28</TotalTime>
  <Words>288</Words>
  <Application>Microsoft Office PowerPoint</Application>
  <PresentationFormat>Bredbild</PresentationFormat>
  <Paragraphs>39</Paragraphs>
  <Slides>13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7" baseType="lpstr">
      <vt:lpstr>Arial</vt:lpstr>
      <vt:lpstr>Calibri</vt:lpstr>
      <vt:lpstr>Verdana</vt:lpstr>
      <vt:lpstr>ExternaPresentationer2</vt:lpstr>
      <vt:lpstr>Global varuhandel och industriproduktion </vt:lpstr>
      <vt:lpstr>Konsumentförtroende</vt:lpstr>
      <vt:lpstr>Sammanvägt inköpschefsindex i valda länder och regioner</vt:lpstr>
      <vt:lpstr>Konsumentpriser i valda länder och regioner</vt:lpstr>
      <vt:lpstr>BNP i valda länder och regioner</vt:lpstr>
      <vt:lpstr>Industriproduktion</vt:lpstr>
      <vt:lpstr>Energipriser i Europa</vt:lpstr>
      <vt:lpstr>Arbetslöshet</vt:lpstr>
      <vt:lpstr>Arbetskraftsdeltagande i USA</vt:lpstr>
      <vt:lpstr>Sparkvot i USA</vt:lpstr>
      <vt:lpstr>Bidrag till inflationen i USA</vt:lpstr>
      <vt:lpstr>Styrräntor</vt:lpstr>
      <vt:lpstr>Konsumentpriser i Kina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Rosmarie Andersson</dc:creator>
  <cp:lastModifiedBy>Rosmarie Andersson</cp:lastModifiedBy>
  <cp:revision>10</cp:revision>
  <dcterms:created xsi:type="dcterms:W3CDTF">2024-03-22T16:05:38Z</dcterms:created>
  <dcterms:modified xsi:type="dcterms:W3CDTF">2024-03-26T08:08:34Z</dcterms:modified>
</cp:coreProperties>
</file>