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5" r:id="rId2"/>
    <p:sldId id="326" r:id="rId3"/>
    <p:sldId id="327" r:id="rId4"/>
    <p:sldId id="328" r:id="rId5"/>
    <p:sldId id="329" r:id="rId6"/>
    <p:sldId id="330" r:id="rId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82" y="8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675139-33A2-C895-A406-EA1563DC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A67C4AE-736E-5DF1-2182-EA9375B95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BCE9CB-F931-0CEA-D46D-28C4E6B5B2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C736D5-2D28-1826-CFE4-048BEDD40C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3172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A1775C-C2BD-F238-A371-1B374E13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0E797F3-F392-0752-7FD6-55F5179BA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F3F189-F5EE-8CD6-B7B4-5056C7B51B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BA218F9-BEB2-1601-78D6-7F6AFD1E8C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7162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54E89A-7CCD-0F91-5E2F-7949E5F3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C31260-8ADF-7A05-D11D-2BE7476C8C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33680F-CBE8-B08E-D4CC-19894E2346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potentiell arbetskraft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048709E-F438-48AF-CD90-A095A8ACF27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1505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028DC2-8C83-2EDF-C224-7D709A10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3E365C8-51A3-F33F-9B25-7C20D04332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51B0DE-2B38-29F2-29EC-788AC0D6EC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C30767E-0FE5-B94D-9F6C-65F3092C1D8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3369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F7FC67-2BEB-8D75-7CDF-3CB33210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B10DAC9-8633-6A1C-2854-3A301D240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EDDC5D-485C-D961-AE56-D9ADE2DD2C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DEEB048-2277-3057-CD41-95D97760B6C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282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A9F1FB-51F7-12CF-C420-9FB9E0780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DBFBB5-61D1-666D-F442-D936CA6AB7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CB621B-E940-39BD-C55D-B9B817F15B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9B74B3F-3367-4952-0EF2-242DFA8CDD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1467076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27</TotalTime>
  <Words>91</Words>
  <Application>Microsoft Office PowerPoint</Application>
  <PresentationFormat>Bredbild</PresentationFormat>
  <Paragraphs>18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ExternaPresentationer2</vt:lpstr>
      <vt:lpstr>Importjusterat bidrag till BNP-tillväxten</vt:lpstr>
      <vt:lpstr>BNP-gap och arbetsmarknadsgap i Sverige</vt:lpstr>
      <vt:lpstr>Arbetslöshet och jämviktsarbetslöshet</vt:lpstr>
      <vt:lpstr>Inflation, KPIF</vt:lpstr>
      <vt:lpstr>Styrränta</vt:lpstr>
      <vt:lpstr>Kronans effektiva växelkurs (KIX)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9</cp:revision>
  <dcterms:created xsi:type="dcterms:W3CDTF">2024-03-22T16:05:38Z</dcterms:created>
  <dcterms:modified xsi:type="dcterms:W3CDTF">2024-03-26T08:17:42Z</dcterms:modified>
</cp:coreProperties>
</file>