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0" r:id="rId3"/>
    <p:sldId id="262" r:id="rId4"/>
    <p:sldId id="264" r:id="rId5"/>
    <p:sldId id="265" r:id="rId6"/>
    <p:sldId id="266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82" y="87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B9B112-F7B4-1628-B612-9814D501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Barometerindikatorn och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32F5211-2E26-5012-7037-5AA2BDE90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5F8A58-7090-2F04-493B-EC90BF2E80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1A15D5-4F36-0174-AC3E-32B9CD4171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95831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E33E28-9FFD-4A39-272D-575D4EF4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D4F0FC7-16F4-92C6-1F78-2257B5CED1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7C95E63-F3E0-7693-AABA-6BD3329180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9037919-076E-A6CA-BE93-C21B12D958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7210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A47EBA-E8DB-6A8C-B463-C40581B4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8421C34-92D5-5C0E-DED2-6E65494EB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BF7F76-F9AA-B192-4AF5-B9333F2AE2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1497702-A21D-A573-AF86-EBB14391CB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1215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8271D8-D238-1BF0-600D-E62EF529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0E8B819-65E5-66CA-A7B1-CECA0B2E1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30497F-2D74-6A5E-075E-E16EC2D12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01FC4E1-A665-66A0-5E5C-3276FB5F133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08357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F42139-3FAB-7EC6-EAC8-BB56023B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C0267FF-7139-B2D5-5CA9-000296DA7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26F6D7-9049-9009-BF68-2638029BCE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3B7527C-AFE4-5F05-B527-9EE2BE7DC4B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3939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DBD141-8D4E-9430-53B4-D89A672E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DCE4DFF-3381-5E73-9F4D-6B15C4D93B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56D6CF-BF07-85B9-56EE-91D411FC8E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0CF5A5B-3E22-2D8E-B397-FEF81AEEC1A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43531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B16C60-04D0-B60B-6BA0-ECBFEEF3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7BA8C08-F400-FB5D-28BB-C0A501D38B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0109ED-F660-2663-C7F1-4BD3EDDAAB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3C393A0-E816-F88B-DA60-A8A555C5E82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7883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9587BD-EE4E-AC22-2FDC-6FB279AC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8F57C30-E6AE-28AE-E6A2-484A3FD0A3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D2680D-6B05-34F8-A436-D89CE747FC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8D30058-67E3-E2B6-A32B-7E99ADE867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9167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EBF024-9407-5F2E-7B09-BB0C19CC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syn på egen ekonomi enligt barometern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0774920-CE44-5C4B-DA15-56D491652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FFBE7E-F88D-7A74-5487-99AB5EE248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utjämnade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FE3A37E-6043-9DAB-C755-B77EF3E5C9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1169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D03447-C535-F1CE-2C10-FA2A32D1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B926155-7EC7-A66C-F88E-8385436DD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E91140-A725-353A-28DB-0AC5D09508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8CC7EC-2E4D-66E6-3DD8-11E2E2F57B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7925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13D190-A2D7-E8F9-F069-0EF0E231D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2A7A16-05CB-5C8C-B1A9-538FEC1091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19E9D0-E6AA-F819-B94C-422239D50B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5932558-5BF8-3A1D-425D-1CB4A8FCC7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5434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5E442-9F33-93FE-1CD5-64929730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074D342-6A42-5F0C-79A8-3AFD7FF69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092D92-0FBD-DBB3-58D1-B1526F551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40319A0-0B26-06FF-BA8B-9DBA37ED2BB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S&amp;P Global, J.P. Morgan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74017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7914B8-732A-0D7F-AA9B-4C07F646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03B8EE7-635D-90A0-B863-9F6230303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ADE868-030C-46D2-D229-03E326D080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7D46CE6-FE79-EB8C-F309-D659650AB9C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7970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530FF2-A2BF-F2CE-6181-D0C53AD8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322385B-E6C9-B6E5-5923-0C839A29C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734DD7-50BB-F02A-F026-0CA75574FB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F5F0398-EC2D-6C6F-DABA-B36041767A7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ECB, Federal Reserve,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7796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28001C-31F2-2415-E8C5-B799B0980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050DC61-5AFF-F796-AD62-6261173E83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FF96EDA-63C9-1C1A-1A21-D0DA7A660F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35DD5F-BC98-9F30-080D-46A176ADBAB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8711350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32</TotalTime>
  <Words>258</Words>
  <Application>Microsoft Office PowerPoint</Application>
  <PresentationFormat>Bredbild</PresentationFormat>
  <Paragraphs>47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Barometerindikatorn och BNP</vt:lpstr>
      <vt:lpstr>Hushållens konfidensindikator och hushållens konsumtion</vt:lpstr>
      <vt:lpstr>Hushållens syn på egen ekonomi enligt barometern</vt:lpstr>
      <vt:lpstr>Industrins omdöme om exportorderstocken</vt:lpstr>
      <vt:lpstr>Importjusterat bidrag till BNP-tillväxten</vt:lpstr>
      <vt:lpstr>Sammanvägt inköpschefsindex i valda länder och regioner</vt:lpstr>
      <vt:lpstr>Konsumentpriser i valda länder och regioner</vt:lpstr>
      <vt:lpstr>Styrräntor</vt:lpstr>
      <vt:lpstr>Anställningsplaner</vt:lpstr>
      <vt:lpstr>Bidrag till sysselsättningstillväxten </vt:lpstr>
      <vt:lpstr>Bidrag till KPIF-inflationen</vt:lpstr>
      <vt:lpstr>Styrränta</vt:lpstr>
      <vt:lpstr>Industrins investeringar</vt:lpstr>
      <vt:lpstr>Arbetslöshet</vt:lpstr>
      <vt:lpstr>Strukturellt sparande i offentlig sektor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2024-03-22T16:05:38Z</dcterms:created>
  <dcterms:modified xsi:type="dcterms:W3CDTF">2024-03-26T08:06:33Z</dcterms:modified>
</cp:coreProperties>
</file>