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4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074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C30B79-3893-4631-8F91-BE9E6E69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sektorns inkomster och 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47E89CA-50E8-42AF-BB3C-FE5F273FA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9771314-454D-43F6-8BCD-8AD093EB3B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7950C1A-3262-4BF4-8240-F19677E1F38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95735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59A29A-ACE3-4221-8D77-AE4BE11E1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Strukturella utgifter och inkomster i offentlig sektor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411BAFC-3984-4FA2-A97F-7BFB5D0C36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777D201-A777-4FD9-A878-9B5E0518FA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D85F292-3C89-4DB9-96CF-49E40A67B18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04199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56AAD8-06D7-4F72-B3EE-B16BAEA85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Strukturellt sparande i offentlig sektor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5755EA8-55FD-40AF-AEA8-55B5D57112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8E604DE-8317-4980-9CC9-3D4EF6F30B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C2D07D1-83EB-4E5B-ADDF-EB33FB10279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85131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EA0FE5-45F4-4243-9901-9E27AB582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Kommunsektorns finanser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BA15A74-F035-420D-85E8-58571A4FA8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6F0AAB2-E3E8-43ED-A0B9-4759059879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D7AA29D-FB91-44FA-B1F9-31444089100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5453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E5054F-072A-49B6-89A7-CB1818C97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och strukturellt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721D129-1FB0-4146-B74E-B4A402B3C9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5E8D38D-E4F2-49DA-A03A-D4D809E672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36A4AFC-1D40-45C0-B37F-F52AC29D53D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6370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F50B12-8496-49A4-9E8C-2AB192E70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Maastrichtskuld och finansiell nettoställning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57BA12C-1D31-4EE3-AE75-7715FC237B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3B8C186-8FC6-4086-B8FD-02A8E6F610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B78B3-7046-45F3-9236-B71500E03DD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622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124013-9A4C-440B-80F2-EBAE76457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Skatter och avgifter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6EBCBED-9E6A-47AA-AB69-B6B0DC2E7C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4D2E4C4-0B4C-413A-BAC3-82792D463D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B3DE148-C28B-411A-B7D6-47EC72D4D93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433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793D67-FA1E-4F3C-AF75-3912731E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konsumtionsutgifter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6AADDF9-D066-4169-A575-3DC1C80540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3D7796-633E-48DB-A42C-EFC96B45DE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löpande priser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2F72A03-6F45-4230-B677-37192D67C13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5946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81BA23-9DAF-4405-BC84-3745F32DE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86D3292-8FB6-4CEE-ABD4-18CBB255E0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F26999D-473E-4B1E-AE89-157E3FA16F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030D20F-F71F-40BB-8E85-4ED5A384539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17506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9B1C1F-5659-476C-A100-E71A9FC2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Transfereringar från offentlig sektor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95A6DF-F39D-4001-BD67-DCE0DA37B4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8661370-AC1A-4667-9E98-0A39336E2B3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E8BFFFD-E6D3-422A-9025-23F802B186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2904744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D3A24A-3509-49EC-A8CA-84D7BA7D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Transfereringar från stat till hushåll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3B32D04-79A9-4B8A-A6E8-5B00412CED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76D2A9-E2F1-45FC-9F9D-0867AD1F7C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9997DE9-EE53-45F8-B4CD-2C6C459BB30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57318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992379-6F47-424F-B4B3-AC2A9C3E7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Kapitalnetto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EA99CBF-F6FE-4260-AD10-4F727DDBEF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65B5434-3607-49BB-A8BB-0C0BCE17A5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93D82B4-FF44-4FC5-B19B-F782716766C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12084732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130</TotalTime>
  <Words>171</Words>
  <Application>Microsoft Office PowerPoint</Application>
  <PresentationFormat>Bredbild</PresentationFormat>
  <Paragraphs>37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ExternaPresentationer2</vt:lpstr>
      <vt:lpstr>Offentliga sektorns inkomster och utgifter</vt:lpstr>
      <vt:lpstr>Finansiellt och strukturellt sparande i offentlig sektor</vt:lpstr>
      <vt:lpstr>Maastrichtskuld och finansiell nettoställning</vt:lpstr>
      <vt:lpstr>Skatter och avgifter</vt:lpstr>
      <vt:lpstr>Offentliga konsumtionsutgifter</vt:lpstr>
      <vt:lpstr>Offentliga investeringar</vt:lpstr>
      <vt:lpstr>Transfereringar från offentlig sektor</vt:lpstr>
      <vt:lpstr>Transfereringar från stat till hushåll</vt:lpstr>
      <vt:lpstr>Kapitalnetto</vt:lpstr>
      <vt:lpstr>Strukturella utgifter och inkomster i offentlig sektor vid oförändrade regler</vt:lpstr>
      <vt:lpstr>Strukturellt sparande i offentlig sektor vid oförändrade regler</vt:lpstr>
      <vt:lpstr>Kommunsektorns finanser vid oförändrade regler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Företagens förväntningar på framtida försäljningspriser i euroområdet</dc:title>
  <dc:creator>Rosmarie Andersson</dc:creator>
  <cp:lastModifiedBy>Rosmarie Andersson</cp:lastModifiedBy>
  <cp:revision>9</cp:revision>
  <dcterms:created xsi:type="dcterms:W3CDTF">2022-03-25T16:21:55Z</dcterms:created>
  <dcterms:modified xsi:type="dcterms:W3CDTF">2022-03-29T13:00:10Z</dcterms:modified>
</cp:coreProperties>
</file>