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68" r:id="rId19"/>
    <p:sldId id="348" r:id="rId20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C54919-14B1-4531-9262-885AF8CB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641961-B1FF-4BDE-8205-AFC43CDB9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9A4E1B-5135-4177-82B9-703B5AE08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3CBDE7-43D0-4D76-A006-A9B63C48A4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216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964528-B468-4B4B-AFBE-D2E708B8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skulder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882C3CE-3229-450D-8AB7-943F3C7C8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1BEBC4-6A68-4747-B894-A8B348E4A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6F30A7-B506-4D5C-857A-1BA9001608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373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5CEA91-AE45-435E-AD97-729041D8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Utvecklingen av kommunal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210CCA6-C20F-46E3-BB66-2801CCF1C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D319B9-6024-42FC-9AC9-C86DD2985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 respektive 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462887-ABCC-40F5-AE0B-EB191C5DAE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628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11A49-BBD1-4F0B-8D2B-184CCF22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Primära inkomster och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CF6083-FB03-40FE-BD7A-7290694BB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BACF13-C9F3-473A-BF0C-0DF9C3CF4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C087B7-B2BD-4442-BCFC-C38D44AC4E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061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43BE36-0401-40C6-B0C3-963FC1AD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Skatter och avgifter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736CA4-033C-4336-A79E-40B12F375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8C7FD0-853F-41F4-9B63-FA01757DB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0627F8-6264-40DE-ACC5-0DED61D07B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436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26E07-27B4-44B7-8F30-282EFBA3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Bolagsskatter och hushållens kapitalskatter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F6C352-47A2-45D3-896C-8C90222E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A4271C-EF87-408C-A170-981440369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0DE75D-6C6B-4F1B-9430-8C6A30DC6F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ESV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91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6739E1-E721-4CDE-B38B-6606CA45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konsumtionsutgifter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6BA826-C894-4BDF-87DB-2FE6677DF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887911-9BB8-47B9-9A39-41A32E733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löpande priser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09E068-2576-4D64-AA01-935CC0F0B9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290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5326E0-F5CA-4458-877C-F310F0D5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E27BB5B-C90F-40F8-A9D2-CF5B19011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D370F7-71AE-4F78-AFA4-B3DC7A43AA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CAD53B-76BD-42F6-B063-F13A0FBB43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607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91B5A4-A3E3-4B58-A3A8-3B9B87D4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Transfereringar till hushåll vid oförändrade regler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F8518D-07F6-42F8-8740-9D07381F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5969EB-5B8C-4330-BA45-9078058AAB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7E75F2E-9540-490F-84ED-C71ECB409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427316"/>
            <a:ext cx="8658225" cy="4663767"/>
          </a:xfrm>
        </p:spPr>
      </p:pic>
    </p:spTree>
    <p:extLst>
      <p:ext uri="{BB962C8B-B14F-4D97-AF65-F5344CB8AC3E}">
        <p14:creationId xmlns:p14="http://schemas.microsoft.com/office/powerpoint/2010/main" val="256495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52DED0-F7F6-4A56-9B2C-9ECF86F8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Totala transfereringar och inkomstpension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CC6D16D-81D9-4134-B2DB-CA77D929C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04094B-CAB9-4454-BD3D-CCB196133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B182CA-9C5A-4784-9740-9AB3A7CB23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93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7E9608-5723-45C1-8EF3-ACF912CD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Kapitalnetto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95A68E1-D206-48AD-985A-823F8A405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F7E2C7-94D8-4C9A-B22A-939DC9B20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525DA8-B48D-4A0C-A2AF-EC92BA3D74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524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D8797C-E5E3-4CC0-8913-A491607C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sektorns inkomster och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610AB8-898D-4061-A408-39876FC18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23EA79-BEF5-462D-9F03-755040B857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9D272A-E443-473D-83AB-B48DFA58CF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9995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B7301-0488-4F5A-8DAE-2CA34398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i delsektorer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E5B844-1C69-4EB9-9C06-C4D6666CC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64149C-A13B-481A-BED5-459389672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FBD805-55A7-4B01-BE45-24CB360030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667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F4DA1D-4C15-40ED-926C-A62E48A6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 nettoförmögenhet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8106EA9-521C-4E6B-B19A-5DB0C006E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F4E428-FDCD-4A76-B9E1-F3EFF32CC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085BF4-64A0-4068-AE77-FA69073323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453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52D06-E413-456F-A1C7-DC05724C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Budgeteringsmarginal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2CF3A0-67CF-4164-B414-C2D980303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takbegränsade utgifter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FF4494-E164-4C2D-B0E6-0A1E22F728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Regeringen och Konjunkturinstitutet. 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4CCA10F-8A67-4F9F-B045-F973C0854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09665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DE16EE-5C81-4CE4-8842-08507E29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03BB6DD-D978-407E-B1DF-0222D87ED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992B21-E16B-4EAE-B3EE-BB7632FCF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11DF53-DC95-4B78-80DF-5610FC0C05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934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D152E-2784-4276-945E-4C98075D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Strukturella inkomster och utgifter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6A5008C-BDF3-48BE-AB6A-62CD892D1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AEE398-3715-43DC-A266-DA1FB9CE0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74CB52-E556-47B8-AC95-D5CDD3ED97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402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D067D2-6576-4E5E-8350-632F98AB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Kommunsektorns finanser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EBA72CB-45ED-4847-BDAB-AD64EFE97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CBF448-A96B-4F8D-ADC6-5771230DD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6FB451-3C93-45AA-BFAC-3E9922FC1E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824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909679-9792-45E1-8203-EAB860CB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F47D896-0C9C-4339-941D-6A7FFD160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10B574-FA1B-4A34-B753-80CA08C64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082617-943D-4C72-8C7D-A782727124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567076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47</TotalTime>
  <Words>278</Words>
  <Application>Microsoft Office PowerPoint</Application>
  <PresentationFormat>Bredbild</PresentationFormat>
  <Paragraphs>57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ExternaPresentationer2</vt:lpstr>
      <vt:lpstr>Finansiellt och strukturellt sparande i offentlig sektor</vt:lpstr>
      <vt:lpstr>Offentliga sektorns inkomster och utgifter</vt:lpstr>
      <vt:lpstr>Finansiellt sparande i delsektorer</vt:lpstr>
      <vt:lpstr>Finansiell nettoförmögenhet</vt:lpstr>
      <vt:lpstr>Budgeteringsmarginal</vt:lpstr>
      <vt:lpstr>Maastrichtskuld</vt:lpstr>
      <vt:lpstr>Strukturella inkomster och utgifter i offentlig sektor vid oförändrade regler</vt:lpstr>
      <vt:lpstr>Kommunsektorns finanser vid oförändrade regler</vt:lpstr>
      <vt:lpstr>Strukturellt sparande i offentlig sektor vid oförändrade regler</vt:lpstr>
      <vt:lpstr>Tre skulder i offentlig sektor</vt:lpstr>
      <vt:lpstr>Utvecklingen av kommunal konsumtion</vt:lpstr>
      <vt:lpstr>Primära inkomster och utgifter</vt:lpstr>
      <vt:lpstr>Skatter och avgifter</vt:lpstr>
      <vt:lpstr>Bolagsskatter och hushållens kapitalskatter</vt:lpstr>
      <vt:lpstr>Offentliga konsumtionsutgifter</vt:lpstr>
      <vt:lpstr>Offentliga investeringar</vt:lpstr>
      <vt:lpstr>Transfereringar till hushåll vid oförändrade regler</vt:lpstr>
      <vt:lpstr>Totala transfereringar och inkomstpension</vt:lpstr>
      <vt:lpstr>Kapitalnetto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Rosmarie Andersson</dc:creator>
  <cp:lastModifiedBy>Rosmarie Andersson</cp:lastModifiedBy>
  <cp:revision>10</cp:revision>
  <dcterms:created xsi:type="dcterms:W3CDTF">2021-03-26T16:18:02Z</dcterms:created>
  <dcterms:modified xsi:type="dcterms:W3CDTF">2021-03-30T12:16:24Z</dcterms:modified>
</cp:coreProperties>
</file>