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2021-03-30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2021-03-30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63AAFA-ADDD-4775-BC5F-181B3B61A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Barometerindikatorn och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5846033-2E00-4083-A071-0DF0CF375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016C1C-FEF2-491D-96FD-DDC79A1D3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059DE21-E42C-4007-A2E1-25580B90AD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86128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F42950-32B5-42C2-BEBA-6CC59422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6F8B014-06B1-4470-A6C1-2301C1E05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7380B0-8158-4528-968D-BA3EECE0E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2010=100, fasta priser,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7C95E0-0E41-4471-8370-FE334FEB765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8938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881CA8-DCB7-413A-9967-34041D57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Oljepris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EDECB76-9DEF-4FEC-91F5-1F13F586D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474AC7-DCD7-416A-AA06-08891D5CD2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Brentolja, dollar per fat,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C5BF95-3F9B-4FC2-875A-67A27F9AD4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Macrobond, International Petroleum Exchange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08407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3F2039-39B5-4657-B629-808B716A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0F73B27-4AF0-4BD1-B93B-E99D89E8E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786613-D3AB-456C-87A2-D34E7F6FB3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F1B9A51-D7D8-49F5-96A5-37949C5B6DB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2858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A93C79-FB51-47FE-B6D5-BECB4CC6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KPIF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1CB5923-5BF5-4C05-9DDD-06EC8A144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53EE3F-D707-40FC-8C9F-07673E4CED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B5438C-3D63-4458-B957-DD62354521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3533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665751-1134-4522-A26B-356F87DF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Konfidensindikatorer för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B9729CB-BBA4-4D03-8E46-DAD510649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35AE6B-AC2A-437F-965F-D1CA84CB7D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medelvärde=100,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89061A-40D7-465E-8533-9DE961AC2B0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0372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ADBB6B-4678-460B-BF91-A1F5557E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Sysselsatta och arbetade timmar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2DB8A67-891C-4221-9354-9AFA97ADC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2E67DA-6056-4860-A7D8-6B8E13E775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2001=100,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48D5B0-7461-4467-A56F-4773751BD32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1178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301827-EFBA-4B1C-9AB3-A430FDB9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70984B-C488-4411-A5D1-F84949B506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 respektive procent av potentiell arbetskraft,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7D741A1-A52F-4048-92F7-F5C7A05500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D05D54D7-5270-432F-A91A-8920C8F32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396424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4CEC1E-E885-4CD4-962B-90F959C4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Detaljhandeln i valda länder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DC82FB8-591D-4CA6-B539-9FD3816BC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1DD95B-3A6B-4DA0-83BE-B9ECEE9D4D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DE49DB2-F941-4536-BD91-2BE680B971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China National Bureau of Statistics (NBS), Eurostat och U.S. Consensus Bureau.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61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02C901-424C-48EA-B26B-E4C9A319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Inköpschefsindex i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207BDAF-7036-42AA-A6CD-41123614C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C06E51-5108-4CBF-87DE-17FD9F344C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Diffusionsindex,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B97A822-95CC-40BB-8728-1AA6E908BA1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Institute for Supply Management, NTC Research Ltd, National Bureau of Statistics of China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958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8C7458-825A-45DB-8EA0-6B29BB81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sparande och strukturellt sparande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F23EDAC-5DD3-4F45-9DEA-9880C2DC8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E3DD00-9D2E-470D-BB71-9F6A22D5D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0F2443-9191-46C7-9391-ECF9973C1F5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6407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68CC3F-80CA-4ACF-BFC9-418E3396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Världsmarknad och svensk export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B0411D-A6E3-4323-9241-E4F9D5356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ECB59A0-40F4-43D2-9ABE-6F159D4DF7C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1A7E748-B68D-438A-9392-04DD97CBE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265298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C5C7F6-98C0-4CA6-878F-79B264E6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3DB0ACE-6682-4A88-8D98-EDA33C778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6517CF-AAF3-465A-9C7A-B9D32F236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5EE0794-3926-490D-9AC9-F9CEF74599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44279723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46</TotalTime>
  <Words>237</Words>
  <Application>Microsoft Office PowerPoint</Application>
  <PresentationFormat>Bredbild</PresentationFormat>
  <Paragraphs>39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ExternaPresentationer2</vt:lpstr>
      <vt:lpstr>Barometerindikatorn och BNP</vt:lpstr>
      <vt:lpstr>Konfidensindikatorer för näringslivet</vt:lpstr>
      <vt:lpstr>Sysselsatta och arbetade timmar</vt:lpstr>
      <vt:lpstr>Arbetslöshet</vt:lpstr>
      <vt:lpstr>Detaljhandeln i valda länder och regioner</vt:lpstr>
      <vt:lpstr>Inköpschefsindex i tillverkningsindustrin</vt:lpstr>
      <vt:lpstr>Finansiellt sparande och strukturellt sparande i offentlig sektor</vt:lpstr>
      <vt:lpstr>Världsmarknad och svensk export</vt:lpstr>
      <vt:lpstr>Importjusterat bidrag till BNP-tillväxten</vt:lpstr>
      <vt:lpstr>Produktion i näringslivet</vt:lpstr>
      <vt:lpstr>Oljepris</vt:lpstr>
      <vt:lpstr>Arbetslöshet</vt:lpstr>
      <vt:lpstr>KPIF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Rosmarie Andersson</dc:creator>
  <cp:lastModifiedBy>Rosmarie Andersson</cp:lastModifiedBy>
  <cp:revision>10</cp:revision>
  <dcterms:created xsi:type="dcterms:W3CDTF">2021-03-26T16:18:02Z</dcterms:created>
  <dcterms:modified xsi:type="dcterms:W3CDTF">2021-03-30T12:08:17Z</dcterms:modified>
</cp:coreProperties>
</file>