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E80FA5-F1A4-7969-0FF4-531C2F3F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0D645A6-24AE-7172-A912-E3D3804C2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E25E78-EA71-CDD0-79E5-D8B9A0C970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4BEF4BA-B2AF-A986-1527-00E30B46E9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1722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F0B938-44B9-A130-B8E3-CB4DF09D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 och sparkvot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58C2277-8807-08C4-D40C-241A41EF3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F2B8F2-02FC-263B-42E2-A40E1CAE7B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kalenderkorrigerade värden,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1F38D2-E270-565E-D949-D5C799AF80E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3880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06D8A8-FECF-87BE-9CD2-FFA3819E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C46AAAB-9241-2088-B1B1-E6172FD35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91466C-D074-2D03-EC86-1330D68CF3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88C718-16E7-8030-29B2-3B2569E23B1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361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840F5F-B23B-6449-2C20-F6C8191E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046D9F1-196E-6BB1-5E9D-59AD9D9333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33C667-77A7-E127-8245-506C2BC1A9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2CEE571-994C-E78F-6844-097D8804891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0510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73A61F-C863-66A3-3D88-421CC1F2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Inflation, KPIF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DF56965-141E-358D-0D5B-0C2D5BACB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34E158-EE3A-3CD2-C92C-E50A14B33F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CE6E68-1EDD-4664-66D7-0CD298A56D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9615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75ADEB-0550-2AC0-B7A2-57D5B7B1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86E2FAE-29DD-9617-8018-32A4E5A2A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D31392-9026-1B94-68E7-F4F6EE03A4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45A2F3D-F09F-7E5C-13E8-77A483EF47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9411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04553C-0AE6-E455-A4A3-6B1E0F67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23065B5-FF2E-D7CC-0023-7EF356C67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16913D-90B4-585C-8626-AB2E957DC8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FF1B5A-8994-2B50-B417-E8A557C249C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78059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A6E3F5-2009-77DF-4102-C5453944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Realränta, KPIF-inflation och BNP-gap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8209CC1-2C72-BC23-9E11-C9DE296751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89D13A-20C7-FB93-F234-A8E6872F77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ACB9CC-506D-B79D-D84D-7508BB87B8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9476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9969D6-8529-3191-C691-2F4A34DA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F2B81E-26A6-5717-4950-764010BD3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68412C-213C-2295-387A-80D200157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1FF65E-6B63-DD05-1F61-2AF8142866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322344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121</TotalTime>
  <Words>145</Words>
  <Application>Microsoft Office PowerPoint</Application>
  <PresentationFormat>Bredbild</PresentationFormat>
  <Paragraphs>37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ExternaPresentationer2</vt:lpstr>
      <vt:lpstr>Importjusterat bidrag till BNP-tillväxten </vt:lpstr>
      <vt:lpstr>Hushållens konsumtion och sparkvot </vt:lpstr>
      <vt:lpstr>BNP-gap och arbetsmarknadsgap </vt:lpstr>
      <vt:lpstr>Arbetslöshet och jämviktsarbetslöshet </vt:lpstr>
      <vt:lpstr>Inflation, KPIF </vt:lpstr>
      <vt:lpstr>Strukturellt sparande i offentlig sektor </vt:lpstr>
      <vt:lpstr>Styrränta </vt:lpstr>
      <vt:lpstr>Realränta, KPIF-inflation och BNP-gap </vt:lpstr>
      <vt:lpstr>Kronans effektiva växelkurs (KIX)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2022-09-23T15:02:31Z</dcterms:created>
  <dcterms:modified xsi:type="dcterms:W3CDTF">2022-09-27T09:10:49Z</dcterms:modified>
</cp:coreProperties>
</file>