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Total skuldsättning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94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Löner och 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Årlig procentuell förändring, års-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0124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50150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942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Långräntor, tioåriga statsobligationer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74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– KIX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071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Strukturellt sparande i offentlig sektor och </a:t>
            </a:r>
            <a:br>
              <a:rPr lang="sv-SE" dirty="0" smtClean="0"/>
            </a:br>
            <a:r>
              <a:rPr lang="sv-SE" dirty="0" smtClean="0"/>
              <a:t>BNP-gap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38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77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992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BNP i världen, OECD-länderna och tillväxtekonomierna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073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47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Nettoexport och bytesbalans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248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exportmarknad och export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008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befolkningen, 15–74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20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1047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109</Words>
  <Application>Microsoft Office PowerPoint</Application>
  <PresentationFormat>A4 (210 x 297 mm)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Office-tema</vt:lpstr>
      <vt:lpstr>Total skuldsättning</vt:lpstr>
      <vt:lpstr>BNP-gap</vt:lpstr>
      <vt:lpstr>Styrräntor</vt:lpstr>
      <vt:lpstr>BNP i världen, OECD-länderna och tillväxtekonomierna</vt:lpstr>
      <vt:lpstr>Hushållens konsumtion och sparkvot</vt:lpstr>
      <vt:lpstr>Nettoexport och bytesbalans</vt:lpstr>
      <vt:lpstr>Svensk exportmarknad och export</vt:lpstr>
      <vt:lpstr>Sysselsättningsgrad</vt:lpstr>
      <vt:lpstr>Arbetslöshet och jämviktsarbetslöshet</vt:lpstr>
      <vt:lpstr>Löner och konsumentpriser</vt:lpstr>
      <vt:lpstr>Reporänta</vt:lpstr>
      <vt:lpstr>Inflationsförväntningar</vt:lpstr>
      <vt:lpstr>Långräntor, tioåriga statsobligationer</vt:lpstr>
      <vt:lpstr>Kronans effektiva växelkurs – KIX</vt:lpstr>
      <vt:lpstr>Strukturellt sparande i offentlig sektor och  BNP-gap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37</cp:revision>
  <dcterms:created xsi:type="dcterms:W3CDTF">2013-02-22T10:31:08Z</dcterms:created>
  <dcterms:modified xsi:type="dcterms:W3CDTF">2015-03-24T11:43:34Z</dcterms:modified>
</cp:coreProperties>
</file>