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48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</p:sldIdLst>
  <p:sldSz cx="9906000" cy="6858000" type="A4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5050"/>
    <a:srgbClr val="C0C0C0"/>
    <a:srgbClr val="02619C"/>
    <a:srgbClr val="006096"/>
    <a:srgbClr val="00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62A4AD45-4564-4C49-A99A-41CDFC2F879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4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C51F49BB-C73B-4D01-9074-7C1BAA90E6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3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skriva Huvudrubrik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sv-SE" noProof="0" smtClean="0"/>
              <a:t>Klicka här för att skriva Underrubrik</a:t>
            </a:r>
          </a:p>
        </p:txBody>
      </p: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4151" name="Picture 55" descr="Konjlaget mind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2" name="Picture 56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3" name="Picture 57" descr="Analysunder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 descr="Barometernlit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5" name="Picture 59" descr="Konjlag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 descr="Lonebild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7" name="Picture 61" descr="Specialstudi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SwedishEconomy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9" name="Picture 63" descr="WageFormation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0" name="Picture 64" descr="Workingpaper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61" name="Picture 65" descr="sv logotyp 8 cm 6% beskrure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0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16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5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8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68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44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1087" name="Group 63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1088" name="Picture 64" descr="Konjlaget mindr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Konjlaget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69" descr="Lonebild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73" descr="Workingpaper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00" name="Picture 76" descr="sv logotyp 8 cm 6% beskruren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sektorns finansiella sparande</a:t>
            </a:r>
            <a:endParaRPr lang="sv-SE" dirty="0"/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2181" name="Picture 5" descr="OFF_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Skatt på hushållens kapitalinkomster</a:t>
            </a:r>
            <a:endParaRPr lang="sv-SE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1397" name="Picture 5" descr="OFF_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Mervärdesskatt</a:t>
            </a:r>
            <a:endParaRPr lang="sv-SE" dirty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2421" name="Picture 5" descr="OFF_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Punktskatter</a:t>
            </a:r>
            <a:endParaRPr lang="sv-SE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3445" name="Picture 5" descr="OFF_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Socialavgifter inkl. allmän löneavgift</a:t>
            </a:r>
            <a:endParaRPr lang="sv-SE" dirty="0"/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4469" name="Picture 5" descr="OFF_1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Den offentliga sektorns utgifter</a:t>
            </a:r>
            <a:endParaRPr lang="sv-SE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5493" name="Picture 5" descr="OFF_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konsumtionsutgifter</a:t>
            </a:r>
            <a:endParaRPr lang="sv-SE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6517" name="Picture 5" descr="OFF_1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transfereringar till hushåll</a:t>
            </a:r>
            <a:endParaRPr lang="sv-SE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7541" name="Picture 5" descr="OFF_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Utgifter för arbetsmarknad respektive ohälsa</a:t>
            </a:r>
            <a:endParaRPr lang="sv-SE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8565" name="Picture 5" descr="OFF_2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Genomsnittlig ersättning för personer i arbetsmarknadsåtgärder</a:t>
            </a:r>
            <a:endParaRPr lang="sv-SE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Tusental kronor per år, 2011 års prisnivå</a:t>
            </a:r>
            <a:endParaRPr lang="sv-SE" dirty="0"/>
          </a:p>
        </p:txBody>
      </p:sp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Personer i olika ersättningssystem, 20-64 år</a:t>
            </a:r>
            <a:endParaRPr lang="sv-SE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Tusental helårsekvivalenter</a:t>
            </a:r>
            <a:endParaRPr lang="sv-SE" dirty="0"/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80613" name="Picture 5" descr="OFF_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Inkomster och utgifter i offentlig sektor</a:t>
            </a:r>
            <a:endParaRPr lang="sv-SE" dirty="0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3205" name="Picture 5" descr="OFF_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Inkomstpension</a:t>
            </a:r>
            <a:endParaRPr lang="sv-SE" dirty="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1999=100</a:t>
            </a:r>
            <a:endParaRPr lang="sv-SE" dirty="0"/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81637" name="Picture 5" descr="OFF_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826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82661" name="Picture 5" descr="OFF_1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Utgiftstak</a:t>
            </a:r>
            <a:endParaRPr lang="sv-SE" dirty="0"/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 respektive procent av BNP</a:t>
            </a:r>
            <a:endParaRPr lang="sv-SE" dirty="0"/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83685" name="Picture 5" descr="OFF_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Marginal till utgiftstaket vid prognostiserad finanspolitik</a:t>
            </a:r>
            <a:endParaRPr lang="sv-SE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84709" name="Picture 5" descr="OFF_2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Resultat i kommunsektorn exkl. extraordinära poster</a:t>
            </a:r>
            <a:endParaRPr lang="sv-S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85733" name="Picture 5" descr="OFF_4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4229" name="Picture 5" descr="OFF_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sektorns faktiska och konjunkturjusterade finansiella sparande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Finansiellt sparande i olika delar av offentlig sektor</a:t>
            </a:r>
            <a:endParaRPr lang="sv-SE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6525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5253" name="Picture 5" descr="OFF_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Statens budgetsaldo och finansiella sparande</a:t>
            </a:r>
            <a:endParaRPr lang="sv-SE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löpande priser</a:t>
            </a:r>
            <a:endParaRPr lang="sv-SE" dirty="0"/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6277" name="Picture 5" descr="OFF_2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Statsskuld</a:t>
            </a:r>
            <a:endParaRPr lang="sv-SE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7301" name="Picture 5" descr="OFF_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Konsoliderad bruttoskuld (Maastrichtskuld)</a:t>
            </a:r>
            <a:endParaRPr lang="sv-SE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8325" name="Picture 5" descr="OFF_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Den offentliga sektorns inkomster</a:t>
            </a:r>
            <a:endParaRPr lang="sv-SE" dirty="0"/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69349" name="Picture 5" descr="OFF_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Viktiga skattebaser</a:t>
            </a:r>
            <a:endParaRPr lang="sv-SE" dirty="0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70373" name="Picture 5" descr="OFF_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srelease mall till KI 20 feb 2008">
  <a:themeElements>
    <a:clrScheme name="Pressrelease mall till KI 20 feb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srelease mall till KI 20 feb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srelease mall till KI 20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262</Words>
  <Application>Microsoft Office PowerPoint</Application>
  <PresentationFormat>A4 (210 x 297 mm)</PresentationFormat>
  <Paragraphs>54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Pressrelease mall till KI 20 feb 2008</vt:lpstr>
      <vt:lpstr>Offentliga sektorns finansiella sparande</vt:lpstr>
      <vt:lpstr>Inkomster och utgifter i offentlig sektor</vt:lpstr>
      <vt:lpstr>Offentliga sektorns faktiska och konjunkturjusterade finansiella sparande</vt:lpstr>
      <vt:lpstr>Finansiellt sparande i olika delar av offentlig sektor</vt:lpstr>
      <vt:lpstr>Statens budgetsaldo och finansiella sparande</vt:lpstr>
      <vt:lpstr>Statsskuld</vt:lpstr>
      <vt:lpstr>Konsoliderad bruttoskuld (Maastrichtskuld)</vt:lpstr>
      <vt:lpstr>Den offentliga sektorns inkomster</vt:lpstr>
      <vt:lpstr>Viktiga skattebaser</vt:lpstr>
      <vt:lpstr>Skatt på hushållens kapitalinkomster</vt:lpstr>
      <vt:lpstr>Mervärdesskatt</vt:lpstr>
      <vt:lpstr>Punktskatter</vt:lpstr>
      <vt:lpstr>Socialavgifter inkl. allmän löneavgift</vt:lpstr>
      <vt:lpstr>Den offentliga sektorns utgifter</vt:lpstr>
      <vt:lpstr>Offentliga konsumtionsutgifter</vt:lpstr>
      <vt:lpstr>Offentliga transfereringar till hushåll</vt:lpstr>
      <vt:lpstr>Utgifter för arbetsmarknad respektive ohälsa</vt:lpstr>
      <vt:lpstr>Genomsnittlig ersättning för personer i arbetsmarknadsåtgärder</vt:lpstr>
      <vt:lpstr>Personer i olika ersättningssystem, 20-64 år</vt:lpstr>
      <vt:lpstr>Inkomstpension</vt:lpstr>
      <vt:lpstr>Finansiellt sparande och konjunkturjusterat sparande i offentlig sektor</vt:lpstr>
      <vt:lpstr>Utgiftstak</vt:lpstr>
      <vt:lpstr>Marginal till utgiftstaket vid prognostiserad finanspolitik</vt:lpstr>
      <vt:lpstr>Resultat i kommunsektorn exkl. extraordinära poster</vt:lpstr>
    </vt:vector>
  </TitlesOfParts>
  <Company>Erbenius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Användarinstruktioner presskonferens</dc:title>
  <dc:creator>Eva Erbenius</dc:creator>
  <cp:lastModifiedBy>Rosmarie Andersson</cp:lastModifiedBy>
  <cp:revision>56</cp:revision>
  <dcterms:created xsi:type="dcterms:W3CDTF">2008-02-29T13:26:53Z</dcterms:created>
  <dcterms:modified xsi:type="dcterms:W3CDTF">2013-03-26T08:44:58Z</dcterms:modified>
</cp:coreProperties>
</file>