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0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7" r:id="rId18"/>
    <p:sldId id="406" r:id="rId19"/>
    <p:sldId id="408" r:id="rId20"/>
    <p:sldId id="409" r:id="rId21"/>
    <p:sldId id="410" r:id="rId22"/>
    <p:sldId id="411" r:id="rId23"/>
    <p:sldId id="412" r:id="rId24"/>
    <p:sldId id="413" r:id="rId25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68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Ekonomisk-politisk osäkerhet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Europaindex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366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befolkningen, 16–64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1177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Andel kvinnor i huvudsysslans bransch, 2016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5877272"/>
            <a:ext cx="7632848" cy="864096"/>
          </a:xfrm>
        </p:spPr>
        <p:txBody>
          <a:bodyPr/>
          <a:lstStyle/>
          <a:p>
            <a:r>
              <a:rPr lang="sv-SE" sz="1100" dirty="0"/>
              <a:t>Anm. A=Jordbruk, skogsbruk och fiske, B–E=Tillverkning och utvinning, energiförsörjning, miljöverksamhet, F=Byggverksamhet, G=Handel, H=Transport och magasinering, I=Hotell- och restaurangverksamhet, K–N=Finans- och försäkringsverksamhet, fastighetsverksamhet, företagstjänster, O,U=Offentlig förvaltning och försvar med mera, P=Utbildning, Q=Vård och omsorg, sociala tjänster, R–T=Kulturella och personliga tjänster med mera.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7465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Långa realräntor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8084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5-årigt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1315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Framtida nominell kortränta enligt marknadsprissättning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6695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 empirisk uppskattning av jämviktsrealränta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5924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Antal yngre (&lt;15 år) och äldre (65+ år) i förhållande till arbetsför befolkning (15–64 år)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1075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(slutet av året)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3739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(slutet av året)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0695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Befolkningens ålderssammansättning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totala befolkningen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16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Två scenarier med olika ekonomisk-politisk osäkerhet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Europaindex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0264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9335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Finansiellt sparande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2904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sektors bruttoskuld (Maastrichtskuld)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947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finansiella nettoförmögenhet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1306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Skattekvot vid justerade 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Skatter och avgifter som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940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Två scenarier för svensk BNP-tillväxt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30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Två scenarier för hushållens konfidensindikator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270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Arbetskraftsdeltagande och sysselsättningsgrad i EU och Norge, 2015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befolkningen, 15–64 år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01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Arbetskraftsdeltagande och sysselsättningsgrad för kvinnor i EU och Norge, 2015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befolkningen, 15–64 år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615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Arbetskraftsdeltagande och sysselsättningsgrad för män i EU och Norge, 2015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befolkningen, 15–64 år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823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Andel deltidsarbetande i EU och Norge, 2015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sysselsatta, 15–64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430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befolkningen, 16–64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0420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275</Words>
  <Application>Microsoft Office PowerPoint</Application>
  <PresentationFormat>A4 (210 x 297 mm)</PresentationFormat>
  <Paragraphs>55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5" baseType="lpstr">
      <vt:lpstr>Office-tema</vt:lpstr>
      <vt:lpstr>Ekonomisk-politisk osäkerhet</vt:lpstr>
      <vt:lpstr>Två scenarier med olika ekonomisk-politisk osäkerhet</vt:lpstr>
      <vt:lpstr>Två scenarier för svensk BNP-tillväxt</vt:lpstr>
      <vt:lpstr>Två scenarier för hushållens konfidensindikator</vt:lpstr>
      <vt:lpstr>Arbetskraftsdeltagande och sysselsättningsgrad i EU och Norge, 2015</vt:lpstr>
      <vt:lpstr>Arbetskraftsdeltagande och sysselsättningsgrad för kvinnor i EU och Norge, 2015</vt:lpstr>
      <vt:lpstr>Arbetskraftsdeltagande och sysselsättningsgrad för män i EU och Norge, 2015</vt:lpstr>
      <vt:lpstr>Andel deltidsarbetande i EU och Norge, 2015</vt:lpstr>
      <vt:lpstr>Arbetskraftsdeltagande</vt:lpstr>
      <vt:lpstr>Sysselsättningsgrad</vt:lpstr>
      <vt:lpstr>Andel kvinnor i huvudsysslans bransch, 2016</vt:lpstr>
      <vt:lpstr>Långa realräntor</vt:lpstr>
      <vt:lpstr>BNP</vt:lpstr>
      <vt:lpstr>Framtida nominell kortränta enligt marknadsprissättning</vt:lpstr>
      <vt:lpstr>En empirisk uppskattning av jämviktsrealränta</vt:lpstr>
      <vt:lpstr>Antal yngre (&lt;15 år) och äldre (65+ år) i förhållande till arbetsför befolkning (15–64 år)</vt:lpstr>
      <vt:lpstr>Styrräntor</vt:lpstr>
      <vt:lpstr>Styrräntor</vt:lpstr>
      <vt:lpstr>Befolkningens ålderssammansättning</vt:lpstr>
      <vt:lpstr>Offentlig konsumtion</vt:lpstr>
      <vt:lpstr>Finansiellt sparande i offentlig sektor</vt:lpstr>
      <vt:lpstr>Offentlig sektors bruttoskuld (Maastrichtskuld)</vt:lpstr>
      <vt:lpstr>Offentliga sektorns finansiella nettoförmögenhet</vt:lpstr>
      <vt:lpstr>Skattekvot vid justerade skatter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37</cp:revision>
  <dcterms:created xsi:type="dcterms:W3CDTF">2013-02-22T10:31:08Z</dcterms:created>
  <dcterms:modified xsi:type="dcterms:W3CDTF">2017-03-27T15:18:21Z</dcterms:modified>
</cp:coreProperties>
</file>