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9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dagar respektive antal dagar per försäkrad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26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assistansersättning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64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31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88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kapitalskatter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29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Mervärdesskatt och 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0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Kapitalnetto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44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4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44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37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24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05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98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52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05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</a:t>
            </a:r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2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</a:t>
            </a:r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18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16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Vissa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1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164</Words>
  <Application>Microsoft Office PowerPoint</Application>
  <PresentationFormat>A4 (210 x 297 mm)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Offentliga sektorns finansiella sparande</vt:lpstr>
      <vt:lpstr>Inkomster och utgifter i offentlig sektor</vt:lpstr>
      <vt:lpstr>Finansiellt och strukturellt sparande i offentlig sektor</vt:lpstr>
      <vt:lpstr>Marginal till utgiftstaket</vt:lpstr>
      <vt:lpstr>Offentlig bruttoskuld (Maastrichtskuld)</vt:lpstr>
      <vt:lpstr>Offentliga sektorns utgifter</vt:lpstr>
      <vt:lpstr>Offentliga konsumtionsutgifter</vt:lpstr>
      <vt:lpstr>Befolkningen i olika åldersgrupper</vt:lpstr>
      <vt:lpstr>Vissa transfereringar till hushåll</vt:lpstr>
      <vt:lpstr>Sjukpenningdagar</vt:lpstr>
      <vt:lpstr>Utgifter för assistansersättning</vt:lpstr>
      <vt:lpstr>Offentliga investeringar</vt:lpstr>
      <vt:lpstr>Skattekvot</vt:lpstr>
      <vt:lpstr>Hushållens kapitalskatter</vt:lpstr>
      <vt:lpstr>Mervärdesskatt och hushållens konsumtion</vt:lpstr>
      <vt:lpstr>Kapitalnetto</vt:lpstr>
      <vt:lpstr>Befolkningen i olika åldersgrupper</vt:lpstr>
      <vt:lpstr>Strukturella utgifter i offentlig sektor</vt:lpstr>
      <vt:lpstr>Strukturella inkomster i offentlig sektor</vt:lpstr>
      <vt:lpstr>Strukturellt sparande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2017-03-27T15:16:22Z</dcterms:modified>
</cp:coreProperties>
</file>