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15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Andel arbetsställen med rekryteringsproblem, </a:t>
            </a:r>
          </a:p>
          <a:p>
            <a:r>
              <a:rPr lang="sv-SE" dirty="0" smtClean="0"/>
              <a:t>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91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55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23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Årlig procentuell förändring, kvartals- respektive 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66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34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03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21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03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79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Årlig procentuell förändring,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70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21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60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6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07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33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96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09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165</Words>
  <Application>Microsoft Office PowerPoint</Application>
  <PresentationFormat>A4 (210 x 297 mm)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Barometerindikatorn och BNP</vt:lpstr>
      <vt:lpstr>Industriproduktion</vt:lpstr>
      <vt:lpstr>Förtroendeindikatorer för tillverkningsindustrin i USA, euroområdet och Storbritannien</vt:lpstr>
      <vt:lpstr>Konsumentpriser</vt:lpstr>
      <vt:lpstr>Styrräntor</vt:lpstr>
      <vt:lpstr>Importjusterat bidrag till BNP-tillväxten</vt:lpstr>
      <vt:lpstr>Bostadsinvesteringar</vt:lpstr>
      <vt:lpstr>Hushållens konsumtion och sparkvot</vt:lpstr>
      <vt:lpstr>Anställningsplaner i näringslivet</vt:lpstr>
      <vt:lpstr>Brist på arbetskraft</vt:lpstr>
      <vt:lpstr>Arbetslöshet och jämviktsarbetslöshet</vt:lpstr>
      <vt:lpstr>Sysselsättningsgrad</vt:lpstr>
      <vt:lpstr>Konsumentpriser och löner</vt:lpstr>
      <vt:lpstr>Reporänta</vt:lpstr>
      <vt:lpstr>Finansiellt sparande och strukturellt sparande i offentlig sektor</vt:lpstr>
      <vt:lpstr>BNP</vt:lpstr>
      <vt:lpstr>Arbetslöshet</vt:lpstr>
      <vt:lpstr>Offentliga sektorns finansiella sparande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37</cp:revision>
  <dcterms:created xsi:type="dcterms:W3CDTF">2013-02-22T10:31:08Z</dcterms:created>
  <dcterms:modified xsi:type="dcterms:W3CDTF">2017-03-27T15:11:01Z</dcterms:modified>
</cp:coreProperties>
</file>