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91" r:id="rId2"/>
    <p:sldId id="392" r:id="rId3"/>
    <p:sldId id="393" r:id="rId4"/>
    <p:sldId id="394" r:id="rId5"/>
    <p:sldId id="395" r:id="rId6"/>
    <p:sldId id="396" r:id="rId7"/>
    <p:sldId id="397" r:id="rId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864" y="-10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6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VIX-index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Index, dagsvärden, 5-dagars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24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Långräntor, tioåriga statsobligationer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41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ECB, Federal Reserve,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12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USA och Kinas vikt i världsekonomin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Köpkraftsjusterad procentandel av världens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IMF.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71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Industriförtroende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Nettotal,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Europeiska kommissionen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71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Bostadspriser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HOX prisindex, januari 2005=100 respektive nettotal,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Valueguard, Demoskop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42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Påbörjade lägenheter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71839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95</Words>
  <Application>Microsoft Office PowerPoint</Application>
  <PresentationFormat>A4 (210 x 297 mm)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ExternaPresentationer2</vt:lpstr>
      <vt:lpstr>VIX-index</vt:lpstr>
      <vt:lpstr>Långräntor, tioåriga statsobligationer</vt:lpstr>
      <vt:lpstr>Styrräntor</vt:lpstr>
      <vt:lpstr>USA och Kinas vikt i världsekonomin</vt:lpstr>
      <vt:lpstr>Industriförtroende i euroområdet</vt:lpstr>
      <vt:lpstr>Bostadspriser</vt:lpstr>
      <vt:lpstr>Påbörjade lägenheter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26</cp:revision>
  <dcterms:created xsi:type="dcterms:W3CDTF">2017-11-01T13:56:17Z</dcterms:created>
  <dcterms:modified xsi:type="dcterms:W3CDTF">2018-03-26T14:10:35Z</dcterms:modified>
</cp:coreProperties>
</file>