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01" r:id="rId2"/>
    <p:sldId id="402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864" y="-102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16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2018-03-26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Offentlig sektors finansiella nettoställning och bruttoskuld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556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Jämviktsarbetslöshet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arbetskraften, 15–74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7028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Genomsnittlig ålder för uttag av ålderspension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Pensionsmyndigheten.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093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Sysselsättningsgrad 2007 samt 2017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befolkningen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1773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Sysselsättningsgrad 55–64 år samt 65–74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befolkningen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8815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Potentiell sysselsättningsgrad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befolkningen 15–74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4159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Utträdesålder ur arbetskraften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Pensionsmyndigheten.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071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Demografisk försörjningskvot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Kvot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916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Genomsnittlig kostnad för välfärdstjänster för olika åldersgrupper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Tusental kronor per person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68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Skattekvot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Skatter och avgifter som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516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Offentlig konsumtion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861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Finansiellt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54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Maastrichtskuld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7361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Nettoförmögenhet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098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Finansiellt sparande i delsektorer i huvudscenariot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3383222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178</Words>
  <Application>Microsoft Office PowerPoint</Application>
  <PresentationFormat>A4 (210 x 297 mm)</PresentationFormat>
  <Paragraphs>44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ExternaPresentationer2</vt:lpstr>
      <vt:lpstr>Offentlig sektors finansiella nettoställning och bruttoskuld</vt:lpstr>
      <vt:lpstr>Demografisk försörjningskvot</vt:lpstr>
      <vt:lpstr>Genomsnittlig kostnad för välfärdstjänster för olika åldersgrupper</vt:lpstr>
      <vt:lpstr>Skattekvot</vt:lpstr>
      <vt:lpstr>Offentlig konsumtion</vt:lpstr>
      <vt:lpstr>Finansiellt sparande</vt:lpstr>
      <vt:lpstr>Maastrichtskuld</vt:lpstr>
      <vt:lpstr>Nettoförmögenhet</vt:lpstr>
      <vt:lpstr>Finansiellt sparande i delsektorer i huvudscenariot</vt:lpstr>
      <vt:lpstr>Jämviktsarbetslöshet</vt:lpstr>
      <vt:lpstr>Genomsnittlig ålder för uttag av ålderspension</vt:lpstr>
      <vt:lpstr>Sysselsättningsgrad 2007 samt 2017</vt:lpstr>
      <vt:lpstr>Sysselsättningsgrad 55–64 år samt 65–74 år</vt:lpstr>
      <vt:lpstr>Potentiell sysselsättningsgrad</vt:lpstr>
      <vt:lpstr>Utträdesålder ur arbetskraften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Samuelsson</dc:creator>
  <cp:lastModifiedBy>Rosmari</cp:lastModifiedBy>
  <cp:revision>26</cp:revision>
  <dcterms:created xsi:type="dcterms:W3CDTF">2017-11-01T13:56:17Z</dcterms:created>
  <dcterms:modified xsi:type="dcterms:W3CDTF">2018-03-26T14:11:47Z</dcterms:modified>
</cp:coreProperties>
</file>