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7" r:id="rId10"/>
    <p:sldId id="356" r:id="rId11"/>
    <p:sldId id="358" r:id="rId12"/>
    <p:sldId id="359" r:id="rId13"/>
    <p:sldId id="360" r:id="rId14"/>
    <p:sldId id="361" r:id="rId15"/>
    <p:sldId id="362" r:id="rId16"/>
    <p:sldId id="363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2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Löner, konsumentpriser och 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 respektive procent av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Medlingsinstitutet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5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Realränta, KPIF-inflation och 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Nasdaq OMX,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87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552723"/>
          </a:xfrm>
        </p:spPr>
        <p:txBody>
          <a:bodyPr/>
          <a:lstStyle/>
          <a:p>
            <a:r>
              <a:rPr lang="sv-SE" dirty="0" smtClean="0"/>
              <a:t>Källor: ECB, Federal </a:t>
            </a:r>
            <a:r>
              <a:rPr lang="sv-SE" dirty="0" err="1" smtClean="0"/>
              <a:t>Reserve</a:t>
            </a:r>
            <a:r>
              <a:rPr lang="sv-SE" dirty="0" smtClean="0"/>
              <a:t>, Riksbanken, Bank </a:t>
            </a:r>
            <a:r>
              <a:rPr lang="sv-SE" dirty="0" err="1" smtClean="0"/>
              <a:t>of</a:t>
            </a:r>
            <a:r>
              <a:rPr lang="sv-SE" dirty="0" smtClean="0"/>
              <a:t> England, Norges Bank, Bank </a:t>
            </a:r>
            <a:r>
              <a:rPr lang="sv-SE" dirty="0" err="1" smtClean="0"/>
              <a:t>of</a:t>
            </a:r>
            <a:r>
              <a:rPr lang="sv-SE" dirty="0" smtClean="0"/>
              <a:t> Japan, </a:t>
            </a:r>
            <a:r>
              <a:rPr lang="sv-SE" dirty="0" err="1" smtClean="0"/>
              <a:t>Macrobond</a:t>
            </a:r>
            <a:r>
              <a:rPr lang="sv-SE" dirty="0" smtClean="0"/>
              <a:t>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7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6860995" cy="480715"/>
          </a:xfrm>
        </p:spPr>
        <p:txBody>
          <a:bodyPr/>
          <a:lstStyle/>
          <a:p>
            <a:r>
              <a:rPr lang="sv-SE" dirty="0" smtClean="0"/>
              <a:t>Källor: Riksbanken, SCB, OECD, Eurostat, </a:t>
            </a:r>
            <a:r>
              <a:rPr lang="sv-SE" dirty="0" err="1" smtClean="0"/>
              <a:t>Macrobond</a:t>
            </a:r>
            <a:r>
              <a:rPr lang="sv-SE" dirty="0" smtClean="0"/>
              <a:t> och Konjunkturinstitutet.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965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3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IMF,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världen, svensk exportmarknad och export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OECD, SCB,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8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konsumtion, sparkvot och eget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4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nominell BNP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5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0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ekonomisk politik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Riksbanken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0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Potentiella variabler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8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8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273</Words>
  <Application>Microsoft Office PowerPoint</Application>
  <PresentationFormat>A4 (210 x 297 mm)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BNP-gap i Sverige</vt:lpstr>
      <vt:lpstr>BNP i världen, OECD och tillväxtekonomierna</vt:lpstr>
      <vt:lpstr>BNP i världen, svensk exportmarknad och export</vt:lpstr>
      <vt:lpstr>Hushållens konsumtion, sparkvot och eget sparande</vt:lpstr>
      <vt:lpstr>Investeringar</vt:lpstr>
      <vt:lpstr>Strukturellt sparande i offentlig sektor</vt:lpstr>
      <vt:lpstr>BNP-gap och ekonomisk politik</vt:lpstr>
      <vt:lpstr>Potentiella variabler</vt:lpstr>
      <vt:lpstr>Arbetslöshet och jämviktsarbetslöshet</vt:lpstr>
      <vt:lpstr>Löner, konsumentpriser och arbetsmarknadsgap</vt:lpstr>
      <vt:lpstr>Realränta, KPIF-inflation och BNP-gap</vt:lpstr>
      <vt:lpstr>Reporänta</vt:lpstr>
      <vt:lpstr>Styrräntor</vt:lpstr>
      <vt:lpstr>Långräntor, tioåriga statsobligationer</vt:lpstr>
      <vt:lpstr>Reala räntor</vt:lpstr>
      <vt:lpstr>Kronans effektiva växelkurs (KIX)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49</cp:revision>
  <dcterms:created xsi:type="dcterms:W3CDTF">2013-02-22T10:31:08Z</dcterms:created>
  <dcterms:modified xsi:type="dcterms:W3CDTF">2017-06-20T07:13:56Z</dcterms:modified>
</cp:coreProperties>
</file>