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Utgifter för arbetslöshet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398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Personer med sjuk- eller aktivitetsersättning (tidigare förtidspension)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personer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Försäkringskassan.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9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6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4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Kapitalnetto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1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 och finansiellt sparande i kommunsektorn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5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Nettoskuld och finansiellt sparande i kommunsektorn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6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Resultat och 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 av skatter och statsbidrag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5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1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Ekonomistyrningsverket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7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primära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SCB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96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9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300</Words>
  <Application>Microsoft Office PowerPoint</Application>
  <PresentationFormat>A4 (210 x 297 mm)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Offentliga sektorns finansiella sparande</vt:lpstr>
      <vt:lpstr>Inkomster och utgifter i offentlig sektor</vt:lpstr>
      <vt:lpstr>Finansiellt och strukturellt sparande i offentlig sektor</vt:lpstr>
      <vt:lpstr>Marginal till utgiftstaket</vt:lpstr>
      <vt:lpstr>Offentlig bruttoskuld (Maastrichtskuld)</vt:lpstr>
      <vt:lpstr>Offentliga sektorns primära utgifter</vt:lpstr>
      <vt:lpstr>Befolkningen i olika åldersgrupper</vt:lpstr>
      <vt:lpstr>Offentliga konsumtionsutgifter</vt:lpstr>
      <vt:lpstr>Transfereringar till hushåll</vt:lpstr>
      <vt:lpstr>Utgifter för arbetslöshet</vt:lpstr>
      <vt:lpstr>Personer med sjuk- eller aktivitetsersättning (tidigare förtidspension)</vt:lpstr>
      <vt:lpstr>Skattekvot</vt:lpstr>
      <vt:lpstr>Viktiga skattebaser</vt:lpstr>
      <vt:lpstr>Genomsnittlig kommunalskattesats</vt:lpstr>
      <vt:lpstr>Kapitalnetto</vt:lpstr>
      <vt:lpstr>Investeringar och finansiellt sparande i kommunsektorn</vt:lpstr>
      <vt:lpstr>Nettoskuld och finansiellt sparande i kommunsektorn</vt:lpstr>
      <vt:lpstr>Resultat och finansiellt sparande</vt:lpstr>
      <vt:lpstr>Strukturella utgifter i offentlig sektor</vt:lpstr>
      <vt:lpstr>Strukturella inkomster i offentlig sektor</vt:lpstr>
      <vt:lpstr>Strukturellt sparande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2017-06-20T07:15:21Z</dcterms:modified>
</cp:coreProperties>
</file>