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5" r:id="rId2"/>
    <p:sldId id="386" r:id="rId3"/>
    <p:sldId id="387" r:id="rId4"/>
    <p:sldId id="388" r:id="rId5"/>
    <p:sldId id="389" r:id="rId6"/>
    <p:sldId id="390" r:id="rId7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Barometerindikatorn och BNP, Euroområdet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/>
          </a:bodyPr>
          <a:lstStyle/>
          <a:p>
            <a:r>
              <a:rPr lang="sv-SE" dirty="0" smtClean="0"/>
              <a:t>Index, månadsvärden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Eurostat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935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Barometerindikatorn och BNP, Sverige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293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Ekonomisk-politisk osäkerhet, Europa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www.policyuncertainty.com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10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Börsindex, banker i Europa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Index 2006-12-29=100, dagsvärden, 5-dagars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STOXX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07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Börsutveckling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Index 2006-12-29=100, dagsvärden, 5-dagars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Standard &amp; Poor’s, Nasdaq OMX, STOXX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75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16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108</Words>
  <Application>Microsoft Office PowerPoint</Application>
  <PresentationFormat>A4 (210 x 297 mm)</PresentationFormat>
  <Paragraphs>18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Office-tema</vt:lpstr>
      <vt:lpstr>Barometerindikatorn och BNP, Euroområdet</vt:lpstr>
      <vt:lpstr>Barometerindikatorn och BNP, Sverige</vt:lpstr>
      <vt:lpstr>Ekonomisk-politisk osäkerhet, Europa</vt:lpstr>
      <vt:lpstr>Börsindex, banker i Europa</vt:lpstr>
      <vt:lpstr>Börsutveckling</vt:lpstr>
      <vt:lpstr>Fasta bruttoinvesteringar i näringslivet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49</cp:revision>
  <dcterms:created xsi:type="dcterms:W3CDTF">2013-02-22T10:31:08Z</dcterms:created>
  <dcterms:modified xsi:type="dcterms:W3CDTF">2017-06-20T07:16:42Z</dcterms:modified>
</cp:coreProperties>
</file>