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82" y="114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5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1324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BF03F0A-2609-1395-E8A2-56CCB1849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5D4BA3E-84DA-9153-DF9A-29EE9499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1B9383-B261-02C8-0D45-045693B19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68CB7E-D162-23DE-9BCE-11A3052ED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191137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900B9-9E20-DF74-86B1-F1E7CB6E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821EB3-BF2C-C435-B705-22BD32FE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7D2E29-A0AB-61C0-FF80-5F4F1ADAE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26000F-A8DA-98BF-BEB5-5B1B48F6C4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E5E1BB-A511-BAE5-1578-FA3CB10A2E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1BCD15-D938-F40D-BFC1-08D18E19CC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D0CAF3-C3C6-6ECD-33DF-31245A39C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615BB7-8D77-961D-C921-721B36CCA7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99493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A5D2E-5B85-A4CF-5F22-F5453D19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BF845D-C9E0-C069-4DA3-3D91FD913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1C31E4-5F1F-F9AC-629F-F49813975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4F1648-E59B-818B-4930-C2B36F5205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E102E4-58AF-FA5E-1DBA-0DC260F88A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7A6575-BA5B-78B4-A422-DE31D1A5F8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046954-E07A-86EA-CD97-0C5AA7E48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6A83AA-0908-926D-FF1A-DD72F9FAF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6395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662A1-6FA4-CD49-2446-AC2EA650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A853B1-11D6-3936-E023-6FBF10BE7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21A3A1-A9A9-CB19-3724-0AD7E0C3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6A3F93-23F4-E878-FD56-75D87F3199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508F79-9F09-8D9C-D09C-D604C5B8A9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FB75BE-9229-9B5D-478B-5318193F1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6AD1C3-E786-3892-D56A-D3ADCA4980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5D590D-35BB-2DCD-F73D-A361AA147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28948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9CA56-B81E-CF6E-571B-498E702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85CFBF-F3A2-B6BA-4200-AB01F60D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49C25A-BBE3-97F3-9785-0D5117772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61F111-F243-071C-E307-C7EFE22515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3159DC-4A50-C6A1-1738-8160C2BE4F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1EEF2-5B1F-2B17-51B8-5867EC9F18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E33F39-9930-0EBF-CA4F-CC5018716A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2CEE69-6191-1E8C-1197-4C169A72F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52919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E68B8-7B7C-5EA6-E9BA-1BAE0602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4F3AE0-5891-275F-EC56-704CED7DC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922757-5A05-676A-3C21-AB05AB55C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AC4B5D-A764-7B7F-E585-A585C45B34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68FB31-2349-D7F2-ED22-ECB432F817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683D5F-75B5-114E-BFBB-E522AF0DD2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EBF5C1-6740-F2A5-C5CB-3669E18A9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D7D670-5BBE-7D33-A1F9-14D5E449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56412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79EAA-6D1F-884B-E366-27E86A36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2021AC-E1CB-B118-1359-65E7EC05B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C59E02-6E10-42AD-BDDE-76D3BAC3B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47C6BA-F5F4-0988-E93D-76A6012DE4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319EFE-376A-A6D6-66CB-FD3F2C4244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6D153A-114A-6363-137E-30A8931246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F963E7-6BCC-D8C8-B09A-4B01433D7F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B69357-2207-1230-8835-9220514684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5611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E00DB-828E-0431-9804-E3D74358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ACA005-EB72-4C64-6162-FF4EE2D7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C8C0B-38FF-F2C7-3E7D-D639758AC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E0B4BF-CD79-2920-BC45-9A28CE9D04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03A50E-E089-29A4-91C0-644D1B7089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B2E640-C1C6-A236-95A2-11D2287B8D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0FBA1F-FA60-FD35-79C2-E8C9D0F13D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12707F-B1B0-3058-5B16-13C00833B0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07008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606D4-6228-4C30-F543-427E7583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A64C09-2D89-5A35-722C-91FB2C04E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A23550-00B8-5BA6-46D4-76C1D5319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B79179-B23A-9116-30F0-95E23DEEAA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B6F22F-ED3C-B6B5-3517-E3FC96D741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B23F4E-C5AF-4568-3F9C-19432D618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B0C16C-69D2-3232-BEAD-11E7BAAAD2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81BE25-0A9D-E93A-02E3-3BCB82FFC2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00511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DFD30-9B82-32DD-DF54-0FFE3054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465689-F76D-160C-4D61-5ECF8610B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D5A6E6-59F9-C602-5797-6925B118A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EFF481-2F84-6FE2-E81E-0437BAC83A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5A2792-7196-967F-7259-990072BCA6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67E358-2BCD-3BAC-70F2-37AFD10A03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62ADBE-9326-DCB7-F33E-284FD5966F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150837-18C8-AEAC-16C1-EB99704A4E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79713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8C014-49E5-46C7-9AE9-23F933C4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E9C26D-7850-C005-2DF8-62B4FEFD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82A98D-5631-822B-51C6-86E7C3E80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52731B-B105-7DE8-02B1-B7E4E694B1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84750E-5C9C-C278-6CBC-D71EC4979C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A9E05B-3633-FB79-4FC3-37CFA18CD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617741-B34F-26F4-513E-E4A4060A59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CB92BD-FC35-9F94-F8AE-5BE61EFA52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36385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B71CB2-504F-426C-2991-A4C40834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762894-98CF-9A02-81E9-7D6729BB3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76D2B-9C25-EC8B-E5B3-57E0A2618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5D8BFC-8A1E-517B-2C63-CFA1A6ACD2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845956-A794-4C01-012D-5AAF951798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B74AB9-31DE-C41E-7D42-4739B5C5C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6D77FD-8122-20B5-D06E-BF391D654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465B9D-F662-6117-050C-B7FED9B42C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61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5396C-6902-6CBE-B6BB-B926D8DD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02A3D6-9262-7348-D13D-409AE55E0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5897EF-22C6-44A5-BA32-E75C204E1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BB97E0-3351-ED61-B2BE-DC9008258D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D7E8D5-622E-8F64-9C1B-C0476A35A1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4921F7-4C03-8F68-3510-BB947DBC51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51A2D8-7A11-EE38-D12F-ABBE79F70E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37EC11-C339-5682-A114-F52D5B936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84031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8514026-436F-D8B4-832E-D6AF942D6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B1BC751-A985-1DC4-838D-04418833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55D50E-8941-4847-6742-52ABB40B0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B40AD67-AAEB-BAD3-C728-3F9899C43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1401001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2914F7-8BE9-BF15-5593-45DBEB8A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2D0882-FEDF-2C09-C304-902C7148A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36FC0F-7460-F2DF-9E90-6174ED1A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7FD17A-C1E4-96C2-43C4-2B7218B710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32DAB0-C115-2FB7-671F-F8FA1AAC42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127D70-7FF2-B66F-BF95-765AE2547E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5533DC-EF01-229A-36D8-62198BE504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90C656-DA34-6078-F0F9-F77245443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33862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CBAB4-8AEE-70ED-9CFA-365274DB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74D779-4B06-D2F9-F0AB-AA6D4474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EFAAC2-62A8-4167-A78D-136DF6B37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FA1E86-CF47-5C82-A7B3-07A274C485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DD4C53-464A-E9A3-47D0-E46C63D9DC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2818AF-8F35-46C6-7093-76BFE5DAA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3997E3-A30B-5D77-7A5A-9E17D9B1A9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9CCBE3-2E74-A502-8D12-1068CFFDA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45432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825C5-C315-8310-8B2C-B85B5F2E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AB2469-E155-777E-B345-FC9DEDA5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E5A7D2-15BE-7F98-37F3-F09C4582D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CAEA8C-815C-251A-B22A-1A5F6DA096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283356-CB9C-BADB-35D8-2C74753E510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F55F08-5825-0990-B757-F35F50C74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77246F-455F-2781-A62C-15AF466F76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86B362-6FBD-40C9-6B39-AA3CBDC23E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18889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2AD20-5C9C-8412-A486-8A1D48EA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0DC41C-F193-D0C4-7E34-31090CAC5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F1ADD8-BE7F-0821-A0A6-59BB4162C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D92035-A4AE-F9C5-8868-F9789709DA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A80D21-3501-5138-6514-4167860B26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E237B7-3668-5335-3942-C76E5BDAF8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7524D8-7C99-803F-14D3-A1B574F75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1B3930-0560-466C-EAE8-DE7F79A7C0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21599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7D9ED-D3D7-89E1-5ECD-AABC558D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4F2449-3436-8ADB-A8FB-8589C6FDF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E0C6D0-CCDF-CF97-6928-A6AEC214B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2957F0-C272-FE45-29B2-396150B6B2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C90D33-3134-54F7-811B-95456A21DB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8D2FDB-A800-82F7-911D-A394915E6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016034-78F2-EC74-4E12-D6C1C1DA0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12FC51-3DF1-0B7C-4AE4-DA078998B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42242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D3873-32F1-619B-94EF-29DE2D13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D809A3-9E73-E205-EBBD-2D0924303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C46687-AE32-A408-D0E0-360A68EFF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BC2A25-5ED5-BE14-3A7F-52223D39F3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197420-89E2-BD95-DB4C-28E307D2B4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8B7A54-FBC6-E145-0C99-7C633764E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0983CC-8DBB-D9D9-E5DB-1EC94595C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10B68E-DA83-BBBF-95FC-4D5818A2C7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69814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03A36-B581-0527-14B0-FDB0863B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E26D26-8F94-2B3D-E3C5-EED996FE2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6C09EE-D545-0618-B380-500237FAE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FA3DED-54CB-04AA-4DD6-415CFF475B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28B1CB-71A3-14B3-FA50-9FB87141BB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937C43-0862-855A-1D4A-97C0B2C6CB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9230B2-0B15-0C32-E3A1-913792FA9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A2CC64-866C-880A-1E26-EF81A58AE4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76845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78FF9-9848-F271-1F13-C81872CF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AAAEE5-7626-1C52-C7F4-CDA2F3908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017081-2970-DDDE-280F-5E0126A6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B98605-EC3F-A985-6890-4CE5EF36AE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42A196-6BE2-A8C2-D307-C82E5F88F5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935EEB-6997-4C6F-FD1D-A77EFC138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2EE8D7-D831-D39E-D67E-E282A51C57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509948-EACA-C25A-CDCD-9856692173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715845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3BC1C-A41B-647B-0068-DB1DEC73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1F9315-C02B-A8AF-BF6E-901E8892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69A640-5043-DCBD-884F-3C3752724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918A13-78B7-F86F-823B-03C7D098A8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7B36AB-7904-2C00-CD06-59BB708B4A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8EF2A5-ED06-E8D0-5E3F-03A8EE7828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0B9511-4E8F-2869-26CE-1E3230A6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731626-4930-5026-3550-5B2465DCC9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79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199A51D-D07C-487A-C423-0A40F6B15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2ECADDC-B34C-D253-A795-82B810E1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10702D-BB6C-DE97-7F72-C601907D7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FD9864-845D-2BF3-164C-5B52B408E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12281123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E6246-C7FE-7FF3-F405-4F22B30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2E68B0-D269-199D-6B98-FA59D0B5C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E8D980-A3B4-1820-A286-BD35B6E21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7A3DF7-44FC-8857-31B7-8CC7748231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A5DC45-5E52-08AB-61D2-B4E8FD641B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CB2225-A536-C344-C5E3-6EC53554A5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C354A8-7EB6-46EF-F48F-3949A7F42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A357FD-07E5-7368-3E76-0E7A11FB2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56103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E7C50-61C4-C963-EA42-B33CAFD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6D8A73-1613-FEAD-22F6-1AA9D66CA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FB7C96-F70C-A8BC-74B3-04666EB12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43074F-EA46-2B28-3B35-45A8CE7D27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DF2D81-06ED-DDCF-584E-D2A493FD34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04EC6B-F5EF-FB7F-3E16-82FCD740B3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E3021C-F60C-5AD4-F039-394799E7FD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012869-629F-00FE-D092-0E0AD0513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108466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FB61A-5B0B-7DF3-85E9-6CD379AE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5E5B38-3B5B-9CC5-067E-8F149990F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50790-DC19-9FA6-F001-E2845E926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58639E-58AE-BCBC-E794-2A89B12511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18BFD3-2076-9B51-8C01-9B2F6BA217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A65C77-5FEB-C958-29A4-EF9F5D2B0B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2DB544-7217-B385-78BD-153A215715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6E67FD-B326-03AC-9620-7290733E1B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17543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DB74A1-CABB-4764-16B7-4CACD7E6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0B23F1-7EF7-FCF7-E437-ED061FBAD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CE719D-E253-16EF-0E43-2AFB84740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EB10DB-DDD3-6D31-30C2-16B24D75CD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F7B21F-4A45-3B01-1C9D-259763F1F2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36E67E-DCBE-28D3-17D5-C22FB46341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72019A-50B4-81F5-4C25-3B816D20E4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BC757A-71FE-0F31-78FC-8602CA7151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24710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42D655-4FD2-9340-95E9-13BF55CB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9976E3C-0B9D-A654-BF10-C3F6CC7D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4CF3D0-0EE2-0567-E072-82F1B23B9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FD8CDC-B744-DB2F-902C-A709F4CAAB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717A37-36C9-A662-0536-69CBACA1D7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C7125E-323D-D839-77EB-1E181F65D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28735F-2C94-F3D9-4A8B-DAC8631BE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9A714C-FD97-E9FC-0B65-F51D0B0669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582404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2D513-5FAC-D8F2-7734-F2FC658E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66B2B9-AD5C-D35E-2E23-C7ED3EC22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8C2AD5-748C-1DE1-6019-6EA0DF5B5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A1A775-AF4F-4DF1-7316-3DA9BC82C2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24991B-5D49-1ABC-A459-A38EC4AE6D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71134E-E48F-AB85-CECB-EFD241261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470BD4-011D-821B-2D96-4FA630EFC8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B3E2E4-AB52-FBC3-3BED-29605208F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67435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53E4D-B514-0853-0A6A-64430EF6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092550-657B-5E46-8756-AED37C727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4752EB-F549-4625-E50D-3E43EC375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01CA79-1E42-BAE1-6DAC-C2BCDADA46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49E8E4-7C05-1736-E29B-E7B068A7B7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69BEB6-2CF2-DEA5-EE70-01B68E5DC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438EB7-5193-51A8-1C5F-74259AED97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00CC95-B588-F42C-19D8-25EC4CF55F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21489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F8018-5FD6-E4FD-9651-B971AB7F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7D9855-4DD1-7A42-0374-F42B2DE22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F4F5A0-832B-D83B-55E9-B8140326A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0E2879-6007-C89F-92EF-32B59209D1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91BEE0-442A-B3FA-596B-9A7903C81A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01544D-7B85-A678-BE71-F154E09A7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40AB372-1A48-F2C9-AA20-DB98115BA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F184E5-DECB-1638-435E-14CCD42BCC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69222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53583-A7E5-AA39-42F8-1458B248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3BCCAC-F43C-7566-69C2-640083E9F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2CCE5A-6A8A-1624-C634-950129E9BD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A19550-A629-0D77-7806-C453F4F9D4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CA08B5-3DD1-9E2E-4805-DB63DA3367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7B2B3E-EBD2-CAF1-AB25-0CBC108E4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E58EA7-C226-09F2-9EE1-C4DA5848B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CD2AB4-984D-5160-3107-6BAC71DB2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45181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40FDD4-8734-06FA-2C7B-67B59136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DB31B1-543E-FF14-B863-D6B75B2B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2D59D8-A6E1-1F38-70FB-E4E407E6D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6680DB-FC38-005F-E857-378AB3BCDD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2601FB-C339-C552-4C9C-823199E159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B2D4DB-CB93-7E68-A4B6-1BA566E56D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382E6B-0063-8A66-CD5B-287353D874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13A01F-39DA-2191-BF94-157E6F771C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081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A4CC5-33E5-7680-44EB-232A161A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572E5B-B030-90D5-C070-992E268FC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669DE5-562A-F8FD-9B29-C29F70DF7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B099E4-CA11-F10A-48B5-BCDAE50EBB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45EDAE-14EF-EF79-D8ED-226A13E7A0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ADC609-CB3D-2AA5-13C2-7D5C643C1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BCE1E4-7A3A-73BF-CBB8-FC9C0F58A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1C0FB5-3F6D-F3C5-F0EA-99D207DE64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561554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E1146-76B1-6D8F-D073-317A5604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2A5EAF-C43D-59C8-A513-2CEDA887B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DF9ACA-4B01-B66E-5EE7-9162E8F96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59F5D4-8196-34C6-7702-4EAA74E4FA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9A80AF-47E6-4DBF-D589-4EB00FED02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E09824-281B-071F-9FD3-C905DED83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F75F06-4810-021B-A630-C1CE3C33DB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8924BB-1B6F-F8B7-53A1-BA00A5F301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466929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0A27C-1AB7-6A4D-F5D5-81300467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7CCA3D-7017-03BF-9203-CCDE808DA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00190-757C-8155-CB38-D36EBD11B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52418C-2417-F8C2-2EC9-C3ED239AFA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FDAD60-D88F-5768-F115-34BC01289B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6E4481-8C16-3E57-E441-5FAACA8C9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C5D75C-DC93-E1CF-CCEC-3F8F6C605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303D29-FA5B-46B1-26C7-2EFF4C78D2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36843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1A407-E76D-CE46-B51E-7B1D991F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C0D53B-33A6-02B3-C1DE-C0ECA4075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80C612-9C62-F3AE-5352-95B158DE5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B56F2B-112D-4721-BD60-1C15492859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C1CCD1-EFB4-0836-37B2-E60575A66C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8AB45E-4075-D1AD-AF6A-54346EABB1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D1F05C-24BB-C04C-63E3-81E1E15EEE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77E44C-A157-BC6B-28A8-0CE914E60A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69843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1BF1AF-11AD-7535-2509-14643379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24BFD0-C1DA-A92F-AE68-D3EFA738C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0FCF75-079C-2F69-A6DB-38695514F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40F015-6FAE-8702-F213-3AC4245F35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107EDC-9D1E-9994-9EA8-2C1438394D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C739EA-0B53-B629-6D6F-0392D8957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0D0C65-F708-43B7-0714-92699EF55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A6AA4-BB6E-2E5A-57A8-41B11E9DBD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045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630EA-F9FB-104D-324D-786E19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6A81C9-809B-18D0-1571-F18DF674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B1D9AA-4EC1-8541-4940-C53A1ECDB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2F4447-62FC-53A1-3862-DC0C8930FE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252839-8029-EB30-1E6C-42D0FA40FB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F1F32C-F5C2-045B-080E-0D62E14B64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3D53E2-7193-71C7-5C39-103EEC430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881039-C9A2-7F4D-142B-494A597255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13138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2CC06-EB82-E645-4283-471F9595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5A26AF-5085-8D2E-87FA-24E2020B6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145CE4-66F5-A167-9A29-451ED088A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858753-F97C-7DE9-8E9C-9169232E7C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759117-CD46-C9EE-2FE0-A9D9E16FCB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9AA93C-061D-49E1-D3F8-AAD418F4E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AB2651-ECBC-3D55-42A7-D278D0900A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F3F428-8689-5AD8-2998-ACBB6319F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86439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FDACB11-4E16-55B7-7F90-D61D689B8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14347CE-221D-5FB3-7176-B6A1070A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1467EF-5A11-789C-5874-8C94B1B0B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1819DF-5A99-A707-B043-EEC3A64B3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23934396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2E6038-F965-193D-8EA3-AAB2A24D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5426F4-4B97-F722-2056-8AAB02CD5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79EDFC-2D42-1B55-39B3-466648945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188C9C-7C57-E54D-BED5-ECDEE2DCC1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4050C5-9A08-95C2-48E3-2615682A87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18D0EC-F007-14C7-1407-7932F272D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AE38AF-8B04-DA0F-D091-99151BBD9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D6C5F9-5977-E990-6B74-EBAD24343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59644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C7A47-DC3A-F5DE-E2DA-DEC85BAC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ECBB0B-AC12-B186-BC9C-3ED9C1E33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27CA87-4044-A847-1859-F2B93AE98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98F753-CBB4-EB1C-7D1A-66634BB95F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B2CCFC-B280-D074-C145-048E61E686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BD881E-4635-EF51-88DF-2AD62F1B03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C29F65-FB56-E737-5528-6E7890B14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BC3E84-CB77-409D-48DF-0604CC4209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632044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6AEB6-02D3-8387-81F7-400143DB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CA1291-3232-AB4A-7915-E464DDA86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11CAAF-3EF9-E5BC-7175-53DEDD960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D1D54C-C2AF-3362-E475-2C4F0D763C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4446F6-E27A-A772-C433-C9753E4709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28D77C-C34C-5D88-701E-FAD8CC74F8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4DAC5E-5791-409B-9C7D-2D27289C07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EBB81F-6018-C067-154F-9141F3222E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453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FA87C-6E9E-6579-B1CB-B48DE32A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5B9FB2-D355-E7A6-C842-F9B8D5D6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EB6C32-9D41-DF28-699B-877805D3F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070193-08BD-3D50-EA1E-2540908956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83E0E5-D422-2B82-7118-88C56E1697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D3A1C1-6017-D394-9879-8FF2B49356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Labour Hoarding 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5DC009-BF95-25B0-585B-B699F173A2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3AE3FF-C8E6-8773-7130-500D5FC03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36345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248D1-477B-E7A7-C428-15EF3C22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A86965-AD56-CDC6-FE76-308B274C9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9A2DC5-4681-54EB-EB74-02A38527C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2F0F47-6A91-CE96-83B8-0CE0A54A77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0650FE-9608-A21B-58C8-CDFC408F0F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3C8D9C-EBFB-648F-4A5A-D713E64EA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225F43-B29F-41FE-0AA4-681B173392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1BC869-015D-A6DC-8585-78787EB47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19446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9B582-6165-8C73-DB09-865FF12C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2A6DCA-911F-F6AE-01BC-57A1E92A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6B6F3C-4353-D459-E3F0-6BFB5D31C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81A51A-940E-35D2-BBB4-63025C23EF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9D0ECC-14A2-03F9-AF9B-D2E4CD1CB0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C2B076-DB16-2D70-C989-7D728BD21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BED8DA-BFD9-E62E-19F9-F314748F1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C0D735-EFA6-1A9A-56C4-61859E989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53689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FB53A-3059-53D2-3B5E-76334D15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C32C2F-A596-F308-1307-38717B07C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E7765E-D96F-EE45-722D-0BDD4A4B8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9B2615-8AD5-FA7E-4FA3-DD9F2E843D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35ADA6-FAC5-A583-BBBC-A4F0D84B5E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5AD5DB-F56A-2216-98C9-756BB974BA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1F5470-AB8C-5A36-3751-E7831D02C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25AB93-6A61-A4EA-7ABE-430DF5066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16437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3AE228-1678-E369-997E-A26FDB38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761D14-FFC5-54B5-B82C-AA297560A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D8EFB2-0343-F3DF-01DD-A611624D8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C064F6-1166-F4A6-DE0D-49D97252D6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D26CE3-3BAE-588E-8604-B7369CC3A8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B76166-BE1D-FA2D-0D93-D1D4A8C21D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283F83-9CEE-FB6B-DAAF-6EC8FB84AA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1B1685-B874-9BFA-F462-EF588224F5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20980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2C68E-CB31-D1C6-02CB-9986BCCF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C4328A-CAE9-8A8E-C8DD-1C1AF6C76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3C9D12-B0ED-05E5-2E64-72E70FF79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0BFFFF-4545-91CA-77FD-9B58DE86AA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FC54E3-F5D7-3235-EB30-0B5F9FE36C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FE2ABF-37F3-5811-340E-D7AC7F9AC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325432-4EFA-6B51-7A64-2811B59619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8E697F-9C12-1780-600C-2404EB3AEF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550673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52AEB-E18F-09DA-CD00-5CD73216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BD5B32-41C4-6DAE-F190-3BF5605C3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17766A-3382-D55B-B615-67C8CAD31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B8AB03-0AC2-33FD-CE41-A536E298E5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5354F3-7528-555D-464F-EDDEA2C775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533491-84BF-BD35-E2B7-CA7D626CC7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C9FAF1-9810-DC85-3869-2965CBA9C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51621C-587E-1B59-DABE-D03B1D5E62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649815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720D0-081E-7414-A48C-0AD7B20B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FF2165-8E85-A9B7-1242-C957618B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0A6EC8-8DE8-02D2-CE26-D6A25522D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368AE0-FA98-8550-5777-15A2709ABB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8F7CD2-99AD-212D-D86A-7B2A0835D8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F30E82-DB18-A7F5-69BD-C5D3DF8C7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8D13DF-28F6-F002-BEF0-22508CF948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6B2367-CBF0-D9C5-1843-610C5F288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02435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0564C-04C1-DA3A-F1F5-D7A965A8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8D0BAE-86EF-C312-90E4-0A4E8C12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D2F013-AF1E-4A6B-8FBF-E7F5FA050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461E86-1A39-2217-0AC5-E45218BE41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48E983-E072-667D-E18E-B4E64712A5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8B0C48-C6E1-3B64-450B-79D5D61BFD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F1AA2D-0A7A-0ACC-CA8D-8DA73182F7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D3DCB4-95FD-225C-BA7A-F205F88AC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86356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39D63-84F6-19ED-ED4B-EBA22F20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D3BF63-63B7-157D-09E0-32D99AC5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91AAA4-8ED5-B8A4-52CF-EE4766447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F8EB00-372B-AE84-2B77-5AA5403E76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B213A5-1654-465A-E96F-76A9E298C4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ED3B57-D661-A3FD-A413-1EF92F8B7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6764CD-8C69-C915-993F-0049B558D9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8A0C0F-9D5D-4D29-3759-D9335AE964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3497401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0D56E-1F4C-097C-DC76-97755E49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3BD37C-4F18-1E0E-7F50-E1C158225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23A2AC-9FED-972E-1AD5-356CC479B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897163-8BA3-1CDA-B4AC-E0A0276D81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C7F061-349E-22AF-8693-36A1AF2C56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C16F22-8CD6-B4C1-30D8-1E43B5DD4F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30D139-EC3A-ADD2-03F1-5D96F57139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46FE54-B591-D104-4DCC-568D0E8D94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859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EC0322-0B65-E80C-F3A8-5FD6CF60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434B4B-7145-B425-7307-00C92FBB6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5AB98F-FFFE-24CE-297D-8D5957A12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F9765D-E30D-4BE6-82F5-69632A50B0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6B6A75-C2F3-B4E3-3328-BED7A7BED6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30110B-A796-2213-CD49-F777B203F6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FBE41E-AE0A-39F0-749F-9E5583A6D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0094BD-C01C-A94B-95F6-945B2FC98A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79330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2BC5C-9323-7730-3881-FD337ABE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ABF3BA-B613-9D9C-8E0E-7C7E9B873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9F5A81-9881-69CA-A0CA-AC64CE065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FAE08F-20C3-EF40-F089-8C9E0CCD8D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ACA6ED-4382-09DE-E609-018A73CA1D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D3C4D6-5901-5EDB-759C-A6C6CC5742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5E5A7F-3C6B-0340-49BB-D8D5B72FFD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A3C948-56C5-937E-40EE-0BC86C0EC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458224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D5E01-211A-79D5-7A17-DA5AB50A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248CFF-2258-D5A4-B016-94516E135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2BDBE9-2C6E-309B-1857-BCC51B26B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E5F888-C348-C1D2-2954-8D36D1ADE5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E8D0FC-D94E-2D29-A58C-15A3A62154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00B037-B944-0E22-FA0C-105DEEC43B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4CFFBA-5EC0-AC7D-3DB6-07F70C71C8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E052D3-811E-0994-9A98-0C9340F42A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80520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83539C-A9DB-26C9-584C-1CD0BA03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BD7379-9093-532F-FA81-8B4993934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B7F1A4-01C6-24B4-9931-8D1DE503E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9E8FF9-E591-656A-6379-05D160274F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E1D914-6DEB-E163-801B-069205DE5D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4E662F-42F1-D036-FC87-99A2FF8296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AB7B75-F8EF-71CE-16A0-BDB46811F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442548-CF6E-99BC-1BEA-80EE4BEA7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265647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7AC15E-4623-DFD8-2EAB-6997C621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95E18F-3232-971D-DDA0-E46287C3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A0F07-AF6E-ECD6-CBB3-DA124B8A8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9C2D78-EA61-6117-EA1F-0480FED0A3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15F280-84B3-E59E-A4BC-9867AE79DB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CC7194-FC16-D0DE-0A33-CD19C69CE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806A08-7AF1-287B-DFF2-10B6B7C1F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696875-9BB9-86E6-00EE-9FFDF685A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638999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2F4C4-F0B5-D97C-CD7C-40896E6B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D5AE5E-48D4-8DC5-660E-D2E717CFF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B06CA2-6F21-76F5-9A54-9ECBC2984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26E332-DE14-0A09-E826-05918E195D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795113-EB78-9654-FE00-DC3DCA8A37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492187-95CA-0BE9-C169-797D5AA11B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280C70-44B8-48CA-5D8E-8BE0371BD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AA10CE-4F4B-F7D2-6B2A-9402889CF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9216781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143D6-C3DB-63AB-9629-EED2F415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C11AD4-021E-1BF4-70E0-89B1C4F5A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8F609E-79FE-1397-4849-6CA5CB73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29C139-0AFA-316A-8A2E-512A01D490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896D5B-D70D-B4FD-C02C-D846BA47D8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591EB5-D9DC-860E-8EF5-4716D924D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E33B46-5056-DB46-A7B1-44D8A51B1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1F3E9C-30F1-6B07-75E2-8744EB9200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663099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D492D-02B7-CECA-92C4-D1DE1288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A297F7-CC86-059A-3DAE-020629B9A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23A573-5513-0544-0147-631E55E73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5106B6-7779-85A6-FB31-8123DD214C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AD861C-0896-826D-C9B1-01A7D8A34D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B12B3B-FB8A-522D-C70D-47E22B5751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AA3B4A-8021-47CE-3324-03AA9F5439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D24042-A176-6B4E-F25C-7F79247977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605017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ACC4F4-E6C3-8702-283A-CC6C808A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C4CA3F-8441-9AE3-0122-145D370EA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430298-C654-B364-2AD5-D9B165A20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318FA4-A957-2083-12E3-085A9F3238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4F6A20-32F2-39B1-38F5-E103056414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7DDC4C-399E-6C07-2F55-144D3F9B3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6B1C5A-940B-27C6-1DBD-F17029731C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97DCB0-E0AE-4E28-DF43-1B721213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234612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FFA4D-32CD-813E-9D6E-DCE77EF4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1041E7-94C6-167B-4810-A3A99F622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DC3EE-A671-2C76-E962-E2F4664DF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2F5C8E-6B30-57C9-8512-863EC7C8C3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4942D7-624F-D6BD-D897-0F1A85D903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E7B030-391E-D25F-DBFB-36C6619534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E3ECC5-0040-CED6-E43A-64C51FBA3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FB3720-80F9-69D6-F124-8EA569A549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722616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987702-BCFE-9A62-8026-C3443B28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BB12AF-98B4-278B-BD78-2F1639834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323438-C21D-0418-B9F0-FE6925828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6F1CF5-6141-1521-F203-D8E3F10262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BD605E-75C8-A7A9-E9EB-3B3EC7FC0F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2193C2-DDAA-47CE-CF1D-9F47105F2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79AAEB9-B8DC-7A42-7CFB-437029B5C0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E6A8C2-6FB0-9E07-F32C-CA682A8F3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402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FC084-90D0-86C4-C91D-61D7D6C8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BCB914-6114-3980-0DE0-A5BDDAF54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3F1AA9-E3A6-3F2D-A952-96AD5A32A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64F482-FDB4-1C5D-0456-CFDA83243A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404262-22E2-FA89-750E-CBE5918F4F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0A6521-9763-5556-1DAE-9BF70651E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207A35-3A77-B0FD-3D28-F14FD8912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945673-2754-9482-2C6E-D5010C6DD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000059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3BC1D3-7FBA-28CA-903A-62F4390D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9C0357-F361-3E9D-8E48-6431683E3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61DB9D-B31A-EFCE-3F84-421CBAFDE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7BF9AB-2D61-F5C8-5F90-0338ED7451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BC925E-495A-C910-780C-3AB8346AA2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1BC744-FB1D-D66C-EB00-A14BFE08B5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9FA048-48B2-F486-7EEC-6514D58213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445A69-2771-8B42-6039-0EFD220EC0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569244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354FA-31AA-2689-62F7-874211DE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9BEBC4-87B2-A527-779E-626DF9549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240FBA-C40E-C632-269A-D43545F53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8DBB5E-EAD5-9247-77E8-3E9E6EED2D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7BBEBA-62CF-7CA0-F5BF-DFEE1300F4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F043DB-2313-3B8E-1D2E-23333EEFB2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009D28-24EA-0412-833D-32D5F8EBC8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6C87F9-1B35-8297-731C-8ECB264DDC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693868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13C9E-4A84-9043-23BA-7EE35BDA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FDB4B2B-DC45-BAC5-B20A-47F6C6C9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54B99A-9669-540D-040C-252C0EA29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9CFBCF-84B4-C596-B12B-1A30A5E7FE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210E52-DA96-9620-D4C7-D91682456C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0137E1-33BF-A30F-A927-92B709E89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F10EC4-9198-4291-0101-4F3DDFFACF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DC432D-7191-BAFF-B46C-5CB090313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692169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8975D-D483-6F4F-92BD-3AFD7205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8B6D51-B26B-D397-F14D-CDBAB0C57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27DF63-B412-B53D-47F2-7F3F10E3A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36179E-6414-6C46-20DB-61F02EB41E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03D19E-E379-89EB-3232-0D4C69E38A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AEA699-219F-72C2-B9EB-350276E2D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DB9912-EDCC-7797-5266-2CDF06914B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7C0768-37B9-F857-1835-8254662518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738338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058EE8-F9DF-15F5-569C-281A1070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9703E9-E78A-7A10-7DC6-C370A9CFE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925EE4-E372-A774-E1A1-94B64A1EA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F0D6BA-4B74-4EF3-A898-F3256EB9F8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C5B291-3738-D3F6-0D99-CC829F7371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AF662F-0E6B-88A0-E9EC-BBB0CA8840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6507BB-276F-433C-BD29-9D9F2F7805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ECF542-81F2-506A-1D47-1DF27939BB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907978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35A09-AAB8-94D2-8B7C-BFC1CB61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A793AE-DD54-4ABE-B4A2-8070B8AA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1D7B14-3DAC-7559-64DC-5CF6D790A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89A76E-DBBF-477C-BC5E-57691CD429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FF5E02-10C8-5168-3CB3-8B303D714F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3FDFB2-FC96-EEFF-42D2-D3962E3763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21B259-32A9-8F69-FF84-63EBD036D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CFE4B7-8BC0-9C38-0038-16FEE9BD16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24747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00262-9625-2E55-5930-6273ADAA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9AFF85-390C-0DAC-FB66-69C5B6AA0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85FFD6-23F6-3D11-B33E-30E475E22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BCDD68-7E51-E214-4200-8FA10DA99F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D64D69-469E-2764-0980-551F25DC19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1036A8-6C23-B8F2-51CF-40CB8F0A9E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769340-BD1E-BB75-F266-30767AE9CF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8854C3-631A-BE00-E493-2A8A200F70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773366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BC23E9-5C4D-2FB5-7825-1A18372A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B949D1-4798-4C66-1EA3-B9D3A6B3F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F880E8-DDF5-674B-378D-690FC9F9D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52BE35-F17C-96D2-89FF-A1DFF46B1E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E6766C-E828-151F-DF6C-2818A3C2F9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C23E49-4598-0A49-E252-347C378A9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665099-1FD6-E8C1-25AC-C07C49820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6EAB44-3AC6-C4BF-9DC3-AD3CD1D7C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359606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062729-3082-FE97-95FC-B4F01F59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EB37E28-0222-48F0-0C09-8023F7C2D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BDCAF0-8519-9902-3C4C-9946B13EB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9906A3-2073-2CC3-893C-9DD9359FAE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6D8434-F22B-B279-A38C-E03CCB97BF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0D00C5-070F-3BC5-E535-9B6C90B7BA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E89D09-5F7D-551A-7721-5C39433DB9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359013-A48B-912E-6990-26B25493F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872895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02EA1-4BB9-383E-DB67-6D461841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F6F00D-B8C9-37DD-B2E1-5E58C704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1C248-A41B-BBFF-B07D-223D19F1E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DF76B0-65C1-5056-88E7-1E20669F84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D6BF9C-45F5-508A-0348-509D34953B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227434-1C43-90AC-34F8-DFB85CAD1F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6EB6EC-0692-982C-E845-E492301CC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136E7F-DDC2-BAF0-7A8A-6717933AE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225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2F984-A726-FE0A-F158-1B0E9F9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8DD14A-C1AF-1318-F448-CA5CEA04C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D9C1F2-8641-44A5-7193-7DD1844089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D50347-400E-ADAC-8438-D1B1C4ED8A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43C48D-4324-1669-AB6B-D8FEA95E71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68D74C-F43E-02A8-156C-6AADAAAF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5F30D56-8560-596D-4A7B-3CA6F019C8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47FBC6-6B1B-E4D5-0D59-9B648BA147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81497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0F1BB-D50D-41F2-1D39-C4A32C0B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143EC0-0AC8-3F1F-93CC-83A365CB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707F08-CD32-1EE0-CFBB-F14D5CD55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19D1FD-06AF-2CAF-4A28-88F9B63E2E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ADB18F-CCEA-36A8-CC31-20B7830B6A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7E4DB2-762B-19FE-6B81-7CBA72F16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9C1DEC-7D53-1BF4-741A-CD6B3F68DA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1450FD-8F84-1844-1DC1-A9079CE386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673760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B34EA-4A33-9B1F-9DB3-4E260282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210D2E-D9F9-06DC-A6F6-8A012D94D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815AAF-0450-4E76-B125-3F19EFE5B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BB85A4-2FDF-574F-5904-AFD58FDF7E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8751AA-3214-BF64-7AB6-E7E7581773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F22FFE-BE3E-8C64-B884-8B58112EA6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9C5110-70BB-2DC2-6831-D497B3FE9E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106571-A4CB-9EC4-616B-5EA028D73B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952530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6FA12-2B87-3680-CF62-7F18888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E21F7E-7A63-293C-962F-EFF70DE43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CB3DE6-AF57-6227-E0A9-1395A045A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A10E61-AC2D-292B-A42B-828C7E2D58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A063D9-848B-1134-DC55-0A430C1411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C44ECF-8E74-B362-1E4B-B6DD41530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693EE6-2372-4390-46AC-A8E3DE5625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9E0EE4-D12F-14F0-7124-DB5AF175AE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41458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49EE22-A027-3105-FD47-FC8D28D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EDF1C5-0F08-CBC1-1697-8F571FE56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9B458B-23B5-3B77-7B63-3EE9A8767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54EC92-8462-8DDE-344D-6BBED4559B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E5C8EC-7E1D-A4AE-614D-AF4C35C917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AF15E1-4F6C-8535-E411-8302D9CEA5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1D5EE3-6A0B-89A1-D6A1-0B94E868F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0D7E1B-19A3-F275-0FD4-7AF497ABA9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928326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3A47A2-8DDC-7F31-C762-3BAC038A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996ED5-AC00-C236-17F0-AE47EAC8F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896DE2-D904-BE4A-7E4A-A3978EFFA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F120F2-D574-FC46-FC10-6C1A8CDD9C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D73221-C556-FFF8-9916-24B119E57F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D38E01-248B-2DF1-2D8D-49DA5313F2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BB0F70-5838-C9CC-C313-01F1A2941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8959D0-AD1F-C783-6590-DF728EF78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389191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DD97D-9D96-AE92-D906-1799533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F1186D-6DA9-6692-2519-D420DE058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569FE-D9A8-EE65-1B86-5EE151ACF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26A982-320A-C374-B624-DB5BD80A88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FA739C-A506-D0DC-CFD9-CAFB7CA1E9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DF6A500-B6A6-DE7A-7C3D-3A6CC2FDE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69C3E62-16C3-A39F-08C3-A6F066EA8D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E1AE9F-1C18-9F8E-B5D9-11BECFF9D4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763350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E67018-7710-A330-BE31-898D880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D7605C-0AD8-ABE6-EB57-8622F38DB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B1481E-FCC4-41DF-0D7A-74A9EB367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E65DC9-2E1D-BE9D-87F5-76327CBF32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68A7EA-7105-3014-1406-BB589ED419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3B2D3C-1629-94D2-A18A-4F82A6FD66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C91516-4D15-8C88-BDC0-A4859C37F7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4D34B7-AE82-73B3-A465-AC9220DA30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2259332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997D6-337B-A916-16E6-3289FBE3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22992F-1AE8-F95C-67F5-6D0E3CAEC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A3C218-04BD-D471-8D1A-5406EB4AE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BA5837-5BAF-616A-6846-498D0B1F09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25A76D-90EA-28B5-2A8D-4631E214B6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B6315B-1757-39BB-085D-15523E4EE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AF2E5A-4EAD-921D-6BA8-361F45DF37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EE2A0B-58A8-19BC-B59E-368AA421FC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213233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DE7307-1AEC-C51A-0151-915F56D8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C1991F-5BA9-B566-70D8-E4EEE895D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717272-5A85-BF94-23EF-71DBAACA7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E13028-A723-795E-A78B-89E2C503E5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8208C2-8102-02A8-BFFE-1A54A0D257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7AC37F-A217-188D-AF66-76AF9A0A9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78E2AC-616A-527C-151E-52A1179EB6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D89EB6-D383-4FE4-52B9-E39F4A7B7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717596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9F108-9A03-5A12-D889-8F5C2616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FD872F-98F9-D117-6615-B943923D2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1973AC-95DB-8FB3-E02E-8B53C102E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5EBCA2-5F01-7288-24DA-5321C6FEA8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63592E-110A-5FBE-9685-906A953AB0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CCD06A-99C4-29F6-C0D6-B91CDC7966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1E5172-CD76-9113-E3AF-8CB85ED7C0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617229-3857-1D19-BF89-172F076275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214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FD89A-F2F6-A819-80C9-A9B29BED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B5FAF8-6F4A-2277-21B9-B07DCC0F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D3F997-25FC-243D-C743-0ECF45E7D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27B268-FE59-E1C1-3B86-53EBB16E60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947181-9C60-9AAD-48E5-26640EA4DC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ECD734-7BC6-10F4-3D22-C9F256772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104C42-C342-D734-F5DD-2DCD30E287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D6A8FF-939B-1527-41B1-68A5560BE1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891990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DA4B4E-F313-9FC1-AE04-4C178102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E2D601-F390-9C93-CFDE-A6A83BF57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0BD79A-3A23-EF28-4FEA-698816A73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22D57B-377F-1052-99AE-F39D370E7F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D8148F-46B8-4CD4-29CA-AD68C22817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7B0493-31BC-0338-5CE1-0B22049AA0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04C4DC-84CC-A075-DA37-33128E66FA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C06B7E-04F3-B88B-56E2-C182536C7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943288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C51366-02FF-140F-112D-3CF2BAAA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F2963F-8087-21FF-B80A-3DB40F9C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3525E4-131D-5501-FBA0-86019F2FA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24DFC0-A6DC-A51A-CA08-35BB5D423E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E4EAB1-1D5E-D02F-1F1A-2F1616A7C9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642DC2-98D2-5C67-6DBB-F5F491A0B9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D14A21-129F-B4BA-788B-239EFBA115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FF603A-0B2D-C169-FB73-12A57FF7DB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985413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100E8-3676-FB21-5CA5-EF4DEEEB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EEB919-83E1-FE6A-A285-CF29049A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D909A1-3592-1340-64BF-8182820A4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AAF16B-CED3-7FA1-E0EB-5B1DFB8A86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2B0BD8-D1C0-086F-B3EB-CD54AFA8DA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A8BF1B-BE05-A393-E1A3-66ACA9B662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4CEF7E-1507-5D68-9250-D1F6215987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50600E-D062-953E-3DE0-BE0EECCDB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609498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D7870E-10FE-6B81-3FE2-9B31FF33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6589F4-412B-5551-70C3-97D24788E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A733BF-A966-0F12-0666-51E4FA1A6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AD9836-9F46-53EB-B219-3565883390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3D73F2-8D73-495B-0DC1-7C5B0F7CDA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BC5F56-5FAD-0B22-0036-0147BA7C54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8130F4-B10B-6C5E-95FE-341EC6D0A1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17712F-53BB-BF8D-88D9-4A040A69E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515089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AFEA18-12A9-1266-0DD6-5DC667DB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20E167-14D0-E252-D335-0EF7FAC96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C2D91-9FEC-08F4-FAE7-0FD8F318C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17EBAD-94CB-54BC-7AE8-549013F84D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ACE114-CA45-421D-E0EB-1A0AF48059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DAE98F-3E2C-01AD-FBF2-F1EE467F30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0FFD22-D303-4E98-8DB0-B2A5EBEB87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3FACD5-3773-C71F-D1E0-7E179839E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200322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4C8E8-986C-028D-A5D8-1118253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05DF5F-2B38-11A9-2BFE-4D9F6E6F3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436676-4804-12DA-4F9B-B2D4526BF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9DD6EA-4CB2-3F14-436B-0E05C12BD7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3EF5CB-7BD1-3EE5-1F53-297B073C04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3726AE-5878-C359-8DA9-C036FAEBF4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4ECD0C-2A3C-C346-EE6E-FACA64F16C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45D5CF-696C-F014-B154-368463162F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343272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154D7-621F-987A-4C31-6DB8A08F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10675D-2AB9-B57F-EE2F-24559F63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8934A8-A960-D048-BFCF-7915E250F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360631-C5FF-9B8D-3CDD-94CB1BD93F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95F369-6FEC-EDCD-F91D-34EB4674C7A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FB30FC-1D8A-3B1E-E4EB-658AE91DF3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1090F-6F7E-54D1-70BC-9EF8272A40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B9BFE1-9FF8-6069-28FD-7330AE2FA1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54880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A4B49E8-2669-409F-B5D6-427391713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97AABC6-C1A8-B5BC-18E2-EBC5573E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C13B85-86C7-A865-B421-E7E9AA240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0D5792-1068-6FF1-1F8B-C87713C10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366010986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8050C-D50E-710A-200A-BD3570DF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8C4B38-4DF3-3100-4CA5-7FCF5FA65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1F2CAD-3D97-EFAB-C5C5-0E5E66F80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52E040-A5FE-B8F4-172A-CB4C01CC90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A5F095-2CEC-0AAA-52A5-49FFEBEA9A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E5E8BB-CEB7-AF39-BC76-6D750DD34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12E8963-2D4E-5EF5-63AE-2A14AB63E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797C20-4FE0-B2B1-1793-13D3FA995B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136823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0F01F-FBFE-90A3-93E6-4B33D8A1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551F6F-D33A-4617-88A9-A6C09A809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D6BB3C-8F63-4FBE-DE1C-A2EDA8962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5A9F49-7E45-4601-EE54-9CB3C4EE5C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D9E1C6-F4EC-ABB3-22D8-6954A66AC4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30A996-98F8-C605-4661-42174242B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70B5AA-EF33-25C0-10AB-BB0B3902BF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5A2FD4-893B-B9F9-DF4B-85D1553E21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3506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1B96C-3655-6661-9083-7967ECE0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CF2435-11FD-F6DA-87D7-EB420CB8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B174B2-9992-C767-988A-36A8297E1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2D3617-CE80-42B5-1981-447731D5E1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8DED07-FEA2-14D1-16DD-6CACF0D605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C9C851-4912-BCEC-29B9-6DDFAF019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4216DB-9B71-DA49-BAC9-FF7AC0C29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9D1EF0-D8CE-A253-9C9E-F99EF9CB6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746036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319833-BC05-E19B-8FA3-45EE41BA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17BE1A-D399-D142-6F42-EFEF7296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12CCF0-22B5-A4B8-7E0D-BBA4001EA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1684F5-AD64-D82A-896C-A169652611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917D59-BA55-FE26-1EEA-234F0DC623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795DE2-79D4-928B-E2F6-0E3BDA56B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237784-AA94-B66B-F4CC-0E81922985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E84B13-B255-CACF-47B9-5787E1EEBB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550237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F794E2-93FC-E2DF-0C79-59FE0351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AD9964-187A-B109-2CBB-B69444375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2DC28B-643E-783E-36D3-923064144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AB31D3-45A7-3114-168A-8A17641C1B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13B23B-569E-A91B-D810-32133DC963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8A6983-C30D-5FB1-7E32-4C06B72EB3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C32A9C-8F30-86F5-DCD0-AC5ED3F8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0055F0-CC75-FE7B-62F5-405BFEA82C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71960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C77788-561A-BAEA-6A50-9C5E3435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089C00-E9CE-5CE6-5AE1-0C84E1954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E4361A-614A-178E-68BF-05F1BBC2B4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B52BD9-3F68-142A-3B85-FB44BF6BDB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C8755D-507F-20EF-1D90-0C62D6B05F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47D23E-C558-08F9-264E-1344162622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8D4E70-D0FC-4232-266D-35C2ADA6ED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E179B2-110E-941C-F823-5115CD3E88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011119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4A1A4-64C1-1E5D-7B78-AC6AE19E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0AA7F0-0C07-6165-1462-3E4CCB320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29BE93-D01F-F6B8-AA7D-A9C14D702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8EC84B-CA70-EEC8-C7C2-DA211F6231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AF31DE-445F-232B-7409-D8C8AA1D9C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025F1B-46F9-9F25-7058-54AE1C8162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7C6347-0E0D-80D9-210F-A11F834D01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FD2268-3964-64B2-0F61-F886262E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859574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2CBBB-C647-5F7C-D996-42572408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341B98-AD84-D7A5-D203-528310D0A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A048BA-684A-9DA0-3B9C-3A9666AAE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E639C5-37B7-ED25-6538-A43C39C0F9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078163-6D55-9ACD-6B99-ADD64F5DAD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6B2BB0-C422-D0A3-D2CB-D4F639AD64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544CDA-EEAF-A080-4266-D90E07C0E8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F01A47-B36F-201B-DF8F-421D4DF341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031388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6A59CC-2417-702E-68A9-3F638F59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CF9473-DD78-2F76-FF9F-81D986748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EC4A20-3289-7EC6-B447-4FB35FE83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BB528B-5B41-19C8-1175-2232A5FB9F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60C78F-9AEF-48FA-9927-D261BB8A5C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D7EAEB-B6A2-C747-71D3-EB0CDE238F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563DE7-FC72-2888-C75A-BFBCC3156D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AE2C5A-6C39-9385-29BD-26188A6574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6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105673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092D3-AB9A-53E7-BD2C-E338AB91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809D46-2F29-9E71-ADB5-EDCD1CCF9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F6D4A9-6B17-572E-D2B8-C64C341AC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4154C8-2524-914B-5B00-D196FE4F79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547E13-D05E-C905-5DBB-DE1288CFB75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6AC458-EC23-E203-1F6E-C65BA5E5C2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D79FAB-0938-974B-B504-2AE3642F5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A116B0-1706-ACD8-34AC-8B52632AC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5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F83F8DB-F7E6-7601-14EB-A758DAB62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CF83581-A640-1B35-0205-714B1195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B8E853-13BB-F235-96F4-1D18374E1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ADEC571-5DC6-80BF-CE8A-A639214A5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276407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3CA6CF-419D-7ADA-9DDD-8D194644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B65243-4FB8-EB7F-AB73-09FF30AF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E3A20A-A471-84DE-11CB-33E62A14F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898D34-C9B7-ED99-2703-52A1EEC0B4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1EB601-A437-E243-DB5B-809D2C89CC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9DCD63-C26E-4D74-4B2E-BBDD0AAD4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936189-528A-C060-3225-6900C5557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D84298-1C04-B812-961B-A1A8D0588A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988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12DF2-535D-59B3-0298-D5E09626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B5A4DF-247B-3F3A-883F-712F3E437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7D8C8C-7931-A750-A768-87DEA34C5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5ACC4B-E3A6-3AD2-75D6-2CAD2DD712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B0CA3F-934D-8FFF-3A71-6D6E25C665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23E25D-3C6A-2748-F6E9-A9F7FE3C3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0F6BAA-4A41-74AB-04A9-DD70149E1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E9A371-B8A4-E7EA-64BC-B795D3835B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701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CC74B-FE67-501D-58EC-85FE6218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6004BD-C8C4-58A2-BEC2-4CC6DFC1A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B006B9-E4D1-BB70-AFA3-DB073DAE3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94B598-6AEF-B3E7-9549-2C829C6D92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469128-D01F-D5A7-B809-5769F58678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EC72C7-8F98-C363-09BB-D553162A3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CA44F0-F0E3-791F-AF1C-837B29192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1903E0-47C7-D5F2-09AC-9CA2DEBA47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5988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1FCBA-8534-186E-3DF8-5DDF252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62E147-FEE5-2978-A3E5-C7FBA97B4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4DA97A-CC58-B0A6-F3A6-C6BE98545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921E7B-1D4C-555F-D764-D01105DFBF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EF4FAC-B107-DCDA-F1B8-C74F543A9E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985AB1-709F-51C7-74EB-EE2355EB28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AE8BDA-3AB6-2055-F7BC-6F0DF6AF3A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A52893-D530-5321-BF97-11E3C6E165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0796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A4E0F-D0F0-5671-D6C3-A4D5EA7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DEC3E8-0470-4E97-67AD-73CF824AA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4FF785-7FCE-8C3F-0E0D-E9257C80B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21FE26-4A6C-3981-1A51-6A80516FB8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436211-72B1-3550-7D99-5D157B18E9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CB6792-B887-18D0-B83B-5D153024FB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77A85D-BAF3-15B9-3CB3-A97B101857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ABB5C1-79A4-3BC9-A7B4-CE817FBFA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364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93F14-49EC-0488-6DB0-273464A0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26FCD9-F673-4F96-FA1A-298297900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50138-ABE8-0FC9-C4BD-21CF8FF62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816AF5-7848-3B5E-4E9F-617C4D8629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583197-234E-53E5-6B93-AE4C43DE01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E24510-5E44-C4BD-19F2-2664276F6B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62D0EB-281E-43CF-EC74-979172350B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1E9622-18C5-603A-3B16-743EDCD84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496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A4FFC-7E08-FD03-5CDD-C4238EF2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A43574-A5C4-047E-4FC1-32FC97130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53216A-8EB6-F87F-076B-C39F45C07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7ACE62-17C5-5B18-B368-A89BE274DC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B234DA-8FA1-BAAE-A82B-561933DF5E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0AC054-ABF2-1741-BF0F-599C1E123A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BAFD9E-CAD7-FFDE-C915-E8FE9E1E1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C46301-DCB0-FF57-05E4-3A4A7AC929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853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29D695-C5EA-311E-30D3-F0249367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EE4342-B0AA-BD1A-63F2-E18D5BA6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31A81D-4C31-5DA5-CAE7-AE5E423A4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B3CB9A-E9F5-97AD-54DF-BCFE617374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50C418-5749-6033-3DEF-682762954E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E2DA73-BB80-691D-585C-F9CB3E4D8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1F6942-8CBF-0B92-45DB-F0AFFD4AA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F5EFF8-F026-3C47-0AA2-E827FD36A4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482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AAD50F8-98E4-3668-7FBA-00181BE80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F634DAD-00AC-2474-DFC8-230481C5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83FDBF-436A-62D5-4BC3-31017A5B2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8D381B1-E9B6-239B-8637-3B8AC2920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47711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A707F-84BE-C308-74E7-CDB40D4C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2E35AF-18C6-EF0E-52BF-FEED1A0E2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521CA5-F4F6-F6A1-5843-DE3E162C4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A48F12-8171-8742-5A20-A4EC6C941B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D450DC-0348-2908-1E45-E95ABC55D7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B28206-7688-6D32-650F-FBA34423E7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72EE7B-A8F3-DAE9-5A94-B08E7ED233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60F42F-CFA1-A491-FBEC-07C7321F1B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998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9D9EE0-37CC-8523-493F-9628D417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D13666-27E5-6928-4B56-86418C230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5D48AC-2A47-C210-73F5-843B88640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B73D1E-7276-606F-89DC-F8A743A14A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24778A-1F7F-22AE-5EFB-FB83D6CA96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110018-B657-728E-1568-C40FC754D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73B4A4-5683-624C-B079-195F9656B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7A1E50-7549-91F5-8A3C-F192180E64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5166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962EC-C4D8-6015-431E-F9BF56AD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9A490A-00EF-BD64-E624-DB0E7B93D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D4D4E-F171-2ECB-2195-71DF88F25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035E94-EB71-7999-96A0-F57C1B2EA1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8C1040-C870-86A3-ADEE-96AB4DC196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AE5447-78D0-6C25-F1EB-EF8567BC2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E03B95-6979-4AB6-A480-43F694F1D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85A809-FC95-DF5F-31F6-D05267883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397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5AF1E-2152-CDBD-8372-F9AD8A94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52CD57-1CC7-7F98-3104-68923EB8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7E4875-2D93-E27F-1AEB-B2B40C09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C116D4-41C7-E513-D0D0-BF12AF358A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BAE35B-D53A-C4C4-912D-D53093A9FC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FD572E-36AA-93AB-A65F-9AAC5D6F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4F8D66-3E3A-2D3F-799C-8D8CCB60AA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AB8F70-9F3A-CF77-5E73-89CAC4A48A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3889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D775B4-0798-361F-2552-C43B1475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7E83B4-19B1-11AE-2B2A-C642CAFA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4DB2E2-D694-3FB3-F4C3-BE5D10592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07043F-AE3C-0C86-9AFC-9543313FF4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0F98F6-224A-3D75-60DB-BCDEF8A04E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FCC6E9-01BD-B073-2F93-B9939B9D3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550CC1-D140-BD86-160C-AAA7FA867E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64B3B1-6C0E-2E46-3F21-DB0583F2C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3906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DDDFF-7552-FE18-1E18-C914A0FE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AD8F8D-C783-8A72-0173-80885A762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9A7C59-F787-D7CE-B5FC-67B7BD897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14607A-2DE2-D9D1-AD0E-1C55CFCE63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E49EF9-B6F1-6326-77B2-4B66B1BA2F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A1E180-082E-7A3A-36BC-AA5CDB051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C98506-1066-631E-27E0-30902198B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971FD0-BA8B-E51D-ED8C-EA79528B4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1789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A6649-15BE-0A57-911B-3BF113CA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A7A6D2-1E84-D576-A191-937A2A9AC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B16A40-3312-3AF5-929D-BBD79B787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EB18D7-E91B-F486-0376-BB67F459CB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C5FA57-D0D4-7E29-C2CB-59ABE1D092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4B9A3F-9FEB-77AC-30A3-AB0D4BD14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45DDAE-8F05-B1B9-C793-7CBBEE177C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A9E0F6-A4B2-055B-728F-72809E462D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7103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4200A-6035-3F5E-7F8F-4ED94E66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2D7EDB-6037-0B78-AF40-0B7980AB9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FA5070-14F7-41EA-4697-02F1EB5BA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E2F15D-B3B1-E293-BEB9-37015979CA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611F1B-1840-F094-E001-8B6221EB02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ADE59B-5A47-C561-968C-A6B2413B5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E77007-4798-3D00-5BA3-49ECEE4516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44CFA5-C82C-4A7D-D1DB-307D8F3126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292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E94F8-12A2-36BA-D0E3-6A3915D3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475B41-DF29-134B-3E67-61E3FACD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C111B7-B7A3-C330-37F0-57F43CD45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4C5F81-1D59-4623-4463-59FB6EF920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829A61-3608-8F06-997B-224456FA50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73002B-07DC-0EEB-EA5A-4561BB813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FB3030-1F83-B32A-12A7-65AF0F03F1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F16B95-FA7E-D715-CDF8-86A4497DFE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254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12672-D6BF-A247-BA82-6761742C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44941C-1203-676A-777C-8DC4E94AA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04F14F-4F2F-2B27-D4A2-B36B3108D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63E5A9-B015-5782-F982-9B75A2B214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C57BF6-E301-7419-D1A5-CA1BF24F63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F155F-D173-42C8-B87B-B84C2B3AC2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08737A-D9C5-1D42-DF3F-C360090AD5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936BAC-C43A-1570-DB8E-616B29B18D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140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CA5F8-F4C3-ADBC-E662-6717E863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8225B6-10D0-0902-EFEE-9A33F9915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7AB786-F9C9-268D-63B2-8431FCF73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9E75AB-3869-B165-CBD4-D58BB940F5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65A6A44-0237-D631-7123-01BF5F1D58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07EA9D-C6A1-5B07-3DF7-9B30D69C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FA3C20-AD00-6935-9107-BEFA4594DF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14719E-B25F-FA8B-ABCD-66FEAE4BDC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665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05891-FFA5-B288-C385-7F667018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D246C5-863F-2B6B-BDD2-14E26E0C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67F2FE-E171-2FBD-3C88-5884A559D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366FB9-602D-AB90-0DF3-51A07777D7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78718E-1EE3-1DE6-2338-F3A44BBFD0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629276-11C6-0232-B01F-D5B99D0C4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234460-89EF-F602-1D45-2DA9A8D52A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39EC49-2E90-8631-8A04-512B2B1D7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863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53592-9AE3-A88A-6AB1-163D41BA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0FD9DF-2278-CB37-3A69-537D363E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D57E72-29F9-4F40-9675-749515F63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B60C9A-B993-990F-8179-D620A0C1A5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2C6FFA-ABC4-F9D5-B1FD-95DECBED9B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66F791-7482-BCA1-B9B8-280E0715F0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C854FF-C15B-865F-3C4C-0482C22FB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821850-E21D-4557-FEED-15D64E6F5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3311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4DA6D-1CB5-2F45-1B1E-F7B16081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57A458-1EA7-E1FA-E04D-BE542B4D7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1A13D8-9BEF-2194-8CDA-31C036635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E95570-6BBE-1A44-D6A8-E28872F00E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127D50-0775-B772-4107-CB14DE5AA7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BC5962-5B0F-428C-1999-C33AFA3D0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2D9A64-DEC6-CA42-ABAC-67042A3DD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9A60F3-6441-5F1F-440B-AD0C6C3C9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9554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591A9-3BCC-98F0-C717-BC7EB99D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0FCEAF-1746-C912-50F7-72062736E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70F0EE-57CD-EF25-EF58-640A3DB19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6C8544-99F0-C749-3A8A-893B494623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3872AA-436E-6D15-23A0-F7827D5E8A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2FF1B8-9BF8-5C15-DDCF-5CB0B665AC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59B883-8102-1E4B-E16F-0E181F47C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A49873-94F2-3120-D24B-24C49991D8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519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9C400-08AD-3841-D158-6789B363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A74ABE-C906-3011-5D76-E52F2DD76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CF056B-9B77-556E-C7EC-B7782357D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85F70B-859D-0932-C074-3E675F0FA8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7C758A-78DF-31C4-9453-6162142AC0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7C3109-5455-F78A-C2C5-A8EB9805B2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579D15-6049-0C30-5F28-9DDB59909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7E226A-F2A3-7C31-544F-9AD09C021B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4064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E63AC-5481-EBA8-4AF8-C16155D8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79A0A4-E81A-F990-B56D-7342ED63F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C6E9DF-EA84-9166-C885-5F0ADD6E4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B16A20-171A-83AA-84CF-5DA0F7BFA9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7C2950-48A7-015B-7E81-367D877DD6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BFFD02-AA98-D91F-8F36-7B104D6045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568AFA-78E7-F884-F552-221439E99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7473F1-022B-08B7-4056-8E2616C60F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0808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D889E-614F-F57B-74A3-89342571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FD2F72-9C06-5312-F5D7-80CCE879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52904D-D25A-5A37-E43B-3E00CBB12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8AEAEE-CCB5-A24A-A13F-FDE449BE47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D54DE4C-8ACB-9AE0-6BA5-DED866F3D8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AEA464-AFB8-7CC1-CE51-6810009AE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35DA52-1DB8-CCFC-1926-0F7BC89BE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630860-1FD8-15D0-5CB9-9D386342C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5424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9AE22-F781-7094-E256-839A29E8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934910-F832-5831-7FFD-C78A99DD6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D3D04C-7E86-A17A-A42E-2C5371E4D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912039-F460-FD30-AA8A-DD41037FE6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C62F4F-C5F0-AC29-2F19-B752936D83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049B40-21CF-0A0C-F334-A8EADF34BE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584AC5-24F9-8B6C-C845-B2E65BA3C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8305E9-C42A-B0A3-97A6-CDC4C1051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14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A05B3-94C5-D7CA-BFF6-580558D2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307C49-494C-4CDC-77D5-BBE298C13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FA2A2B-86E7-630C-A468-85FA0EF38F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71BA88-1AB1-7903-A4BB-01950467D6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70AAC8-B5CD-D198-1A3E-30EC8C5DC1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B85FAC-3E3E-9DB6-1751-1B60962B5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17F98F-E724-1904-D0ED-25CE0C83A0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6A6BFF-F82E-EB3F-07DA-B05DD4B1DE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2690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3DE3E-0B47-754A-9E68-9F1155E3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FEE939-0D3B-020F-DA74-D0BF1E480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2B630-3589-BFDB-57C4-C72931437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C36494-1CA0-FF7C-E3CE-77D2947C81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95DD2B-814C-0619-EDB3-A158457C2E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9CE8E4-3796-8CC3-C2AF-0A75B33A04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0F6582-2BC7-46B1-7780-FB119D939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605DBF-CA03-57C1-DD7E-6B7ECA0AB3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179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AFE04-ED37-917A-33A7-4A9B01E4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76121C-8C35-3AEA-2B3B-161D605B0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0DCA15-9ED4-3A5E-D6A7-A3F94EFC6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FD6FCB-C5D0-A7CA-EE26-00C951D32A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131439-A393-7379-BC66-7745BF5510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F67608-BAEC-703A-932D-A84AF41013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28F285-3FD9-B557-3E12-A223BB8B68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624250-F636-A98A-8BDF-559C0E9BE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3830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F59795-F95B-228F-BB8E-56109B3B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C9CF7D-D175-B40F-E225-AA016C5F4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25D382-5D69-3BD1-D2FD-1C0B402EA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769BA6-62AF-F291-F0EA-CB962CF97A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C3FBDB-4F86-811B-AA46-5EE34C27BA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4A74D9-AB07-1431-4BA4-27B1C5AD92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7C4F8F-E377-5E9C-EB0F-0E59BF72C3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219D2A-4644-66FA-023C-1411B2C445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3805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FA42E-C33A-6D1A-E3D4-F69F8540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82B960-B7A3-05B0-7485-C4F042646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48A1BE-39F6-ECC5-23C8-C0BBA0024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679FFE-4039-FF7F-5F45-A673F63082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30FA55-5D75-9F1B-EF64-636024901C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EB6DC2-1DC7-9B77-FE99-A782D4E13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70D387-7F50-ABB2-ACE6-B47316E9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315C99-6BD3-F066-2B4E-F5920236D6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2254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3A429-EA8D-7A4C-C351-ABE1157D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DFA742-AC80-D248-9B04-25D2E9719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2660BF-765D-B716-8316-A3F849155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218B04-F9F0-E0AF-D06C-0DDE55D041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032BE5-6546-34F1-DB90-39FF58859A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3B4FBD-9379-F15D-81DE-A97893EF3C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0180B9-7BCE-7651-40EB-78A80C163A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F6EE7F-6B76-5DBA-B191-4295DE12D6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3793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05850-195C-BDE0-A1F5-D891D26F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2AE74D-DBF2-142D-2BEE-F10F90C6E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73E3A8-FB7A-3B37-ECAA-7A9622A5B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E28FB9-65C2-8B77-3E8F-110419E5D3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FF16E1-243E-5B86-7DF5-F2292C7EC6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B0CF6B-FB9E-FD40-607B-F95820DDF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03651A-C3F8-2589-9A30-E037A54301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BDE68B-2A9A-1347-6958-C5E17A577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3504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8D82A-3D1C-DAC2-1895-F4C4442D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E5314D-323A-FAD1-4EF2-812DBE3A4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63D62A-5C1E-1B87-698E-012B65F2E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24C8D5-0464-499B-CDEA-A75AF8077D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1A0DAA-E371-C4AB-964D-9293299295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6DC94B-455E-2E3A-5949-475ECD96AD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CA96EF-03F8-7F5C-8EF1-2613071DD1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A29159-DEBE-30F6-A033-C133AD89D8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3011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0776C-1D17-5CE1-EB3B-B7457429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9A9F88-9FCE-481F-4DAC-84DFA533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4D86D-1298-8C76-5B8A-74FEBC6FD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A638F9-CC6B-CA12-2895-E4D12ABA94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E6AD41-2EFE-7396-019E-8698EAE791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AB2515-F215-2C74-D718-2C68480DE5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70AC7D-F17F-C9D4-0460-3EE9AD4CE7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E82A6F-2C76-38AC-E77B-394F5F28E7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1646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85E20-0B7A-B9E6-1ACE-2DE16564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C5573E-D0A4-44B1-9E0D-636D3DE40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909B65-F26D-77F7-B453-A1F4CF686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EFD5D8-2D2A-BB07-8AA3-8AFD6D5BC6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1D8028-889C-9F91-D0D7-87186E736A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AAC57A-8E3A-4565-8AC9-AABA6B0711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7F9024-868B-7334-4E42-1B5C5B19D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26295E-B736-E6A9-B122-4E7C99C8A7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2935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C046D-40B4-8B26-01BF-89E29A6A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6A82EF-5EDB-20E3-443B-AE6813A16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D73907-4BC4-59AB-6DC8-9007D5205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A277A3-96BF-600D-12D2-111DB2DF4D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EEEC9E-B474-F3A0-27D5-FC18B2394A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388032-8452-31BF-8A3C-FE144A566D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B6E512-B176-8B06-C7D0-B0AB2B30A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9CC6EC-9206-25E4-C8E1-9C2A82757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830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CF234-D9F9-D091-7386-877D1950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3DBB06-757A-B58F-A438-73721898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93B1C8-DF93-6CDD-8E3A-B34768FFB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7E98CA-385D-909E-797B-4312FF4BAD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DBF86A-D09C-35D3-D37F-B12D9EF764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51BF5B-B68D-0B21-CC23-0F0C2D4B19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883073-0D9F-3E06-2348-306F50E0DE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C95D51-D43D-B1FF-91D4-BE517EB10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5869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12D6F6-ACC1-A014-09E9-A22E67D4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13AF35-2855-A055-618A-3DD6CFCA7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FD5319-BDA3-0250-ED5D-00CEAA6E5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63AB18-370A-C609-D0A6-DE2548E840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05106B-FF12-8C6C-6FE5-8FC260CFEF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70F79A-EAB5-8B9B-A49D-EED422F2A0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66B38E-8888-1905-68BB-4364F0CA7F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15C905-B5B9-7B41-AB43-572355811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902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20AD5-A3CD-809C-78F7-4EF1E662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FD01D6-9B58-9F6B-7198-2319F7A43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42BE83-DF50-D82E-9763-36D56B4B9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16FD83-0BED-84FB-408D-5FA0DD7F22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1FDD9F-D2DE-6436-1EE0-DD7CC35119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142DB2-3D9A-9592-5693-4E07F997A5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CB5D2A-2E52-B5ED-9744-2BE1919451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FE83EB-B85D-C74A-5A6C-F836C38DF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44434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53993-0C73-56BE-C9E2-15B53BE5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A1A608-8DCC-17EA-CF39-8ED0AD67C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7A993A-CBB4-41E2-6652-01854695B7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9A1C20-EA1F-2532-264E-0DF54133E6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742605-8F2D-15F5-C39B-26ECFAF2A9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F44820-6AA2-8005-827E-BF88D1FD8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9AC079-60E9-235E-DB8F-BB743998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F23DFE-3AA2-9C61-54D9-4DB055F73F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4547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558DE5-6B01-866D-1D20-090A5366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51FA40-58F3-E369-494B-1B192B14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FB576E-9F79-1972-2AF7-7DD3A709D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844957-1E7B-C2AF-55FF-B2C9DE9E33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A844AE-3B96-56BD-F5B9-5DDB2D918A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07FAF7-64E4-43BF-B681-E4B8EAEEC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F76A0C-430F-24B1-D63B-1C5C864D3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23BB1D-BDEC-A0DC-1507-A1797B8F22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0531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84208-B04C-9520-739D-ECCB561C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82DDFC-CCD7-4442-BCA6-1D275735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B5F092-DF2D-C8D0-6972-C7EC7830D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EE2A31-4430-A266-8ABE-6234462F03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8EF2F3-6CA3-1A4D-FCE0-D41427D038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9F4BE6-96AC-6C2A-30CE-005E46789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363925-2D55-61E1-B076-D066CD0A2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23FB9E-9BB1-44C5-6486-4A8E5D455F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3673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656AA-503F-E33B-B56D-FB415DB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4D78AC-A793-2CDB-916B-072984399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A7C95E-9536-1296-3944-23596C89C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9F4F9D-E7D3-33F2-034C-A8C2D53960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D1EE70-CEB6-6AE8-1E24-A9A039AC5C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42C7E3-0A12-E26A-28AF-A280BF798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124160-A82C-E2DC-6705-FBFB7E7DF7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8CE660-B338-D233-0642-E06E7BE6E6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7122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482EF-1524-C790-4458-6DB89B46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783CD6B-8874-B416-7633-54D0463D9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C57011-E2B4-D3FE-BBAD-B13D45C89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749DAD-56E0-CF52-690B-D629A4962A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BC14DE-69FE-0540-5897-6C693AABED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AF011E-7ABC-4657-29A6-6A3C56DC5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C9D760-B226-C33C-AFBA-F7427F805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5D7966-BD0D-764A-541D-F24B485B6D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8059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AB7186-8E8E-CBCC-6934-8A6A7401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4E56F0-F732-CC9A-9400-AE7154418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A67B3A-BABF-1C25-A4D7-E21B80A3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F40BD7-7B9B-04A0-24CC-4114A96AE9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19F383-0018-4B10-A0CB-1F5E2B118A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37AE03-29FA-6860-E0B8-9E534E306E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260DF3-4661-2547-0ABF-4ED29A5F68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351EB1-91B7-04CB-2EBE-0F6664737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7677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6C9EC-94C5-E4D4-8360-07F61AD2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C7F8D1-4970-3F5E-9DD3-046C442E1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ECEEF1-6C97-22B4-4F54-DB5EEB6E8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6AC9E9-440C-E704-CE77-0A03A0EBF6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7F9164-56CB-F4AA-0CD6-5CB0CAA1E2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8638F1-28EF-68A8-6862-60124A7126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115C13-C104-D7D2-1043-6FAF1522F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788C1A-2A70-25BD-8AB2-B272044A7E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83443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B1278-AB37-00BD-3A4E-7012B128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F253E0-00E0-329B-C622-4EBFEE902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219BB4-8206-9DF2-DA3F-0DAC826AF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1FF163-3A2A-862B-BEE1-6A2534FFD7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F5EF5B-1AEE-87B6-B72E-8EF5FBEF1F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FB6BFB-25BB-5520-E484-BB2EEEE19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C6778E-6403-384D-F506-FA25FF50BE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D52005-DE06-5E88-1B19-5CB6E05C2A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413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691FDF-9843-7911-3B41-597203FF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756BC9-09A1-B494-A664-EA803E15D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8C52C1-177C-DF2C-A629-B9EE299CF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ED9A24-A713-A5E1-13AE-EAEFD56C72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C7665C-FFDC-3195-94CD-5D239F2E51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471E58-ED76-E48F-F3F4-ADB40C522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66BAC0-CF23-1CFA-DD42-5660EC223F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164567-316E-687E-52A6-C50E5168E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8098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93ECD-972B-3CC4-155B-0861F9DA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DBB1F7-8974-AF79-A307-79A5B9815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ED6EA6-32D3-91D6-459B-EFCD5311D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1C4E09-00B9-2E2E-996A-3C1CAAD3E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E70E7C-AAC3-75EF-8B88-65FFD2E131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CF973C-8C7F-67AA-7BF7-E511CA302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E62983-68AD-0AE8-6983-3BCF79FD1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1FDCCC-19BB-0292-CBAA-FD8BC8559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004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234C5-214D-3EF0-F716-2E4B7F82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905E13-22BD-ACFA-8707-E5C52BC7D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16E8F-C29D-9ECB-68F5-AE4AF27C1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0955D3-3570-A61D-90EA-86C2EBBEFD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84E7C9-4E8C-4DA8-BAC1-002E35608AF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089589-0E70-816F-CC03-6572F039D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41214C-B9B3-AB0C-C35E-ED5FF273E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EA7EB8-9073-6687-9935-135F34475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6812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E77B2-3FAD-0A29-7F67-E6DEC8F1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4C1CBD-5D72-AEAB-CE23-93FE67E75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4CCDDA-F4B5-E34E-C1BB-3F40FEA60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13C2C3-8F6E-B89C-FAE5-94911E0D3B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E1E8F2-3F71-0D12-D8D0-CB2A6C96D6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DEBE25-8970-8B05-EE37-C9E99D4B47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15383E-64BC-F54C-CE8F-8E5DAB325F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53E04D-5BC4-47F8-E3F3-05AC94858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61043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7E8F9-FBAC-08E3-C703-BD646212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68DD53-9645-C94F-86F8-D71EAA1FF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0ECC53-7530-2AC3-C21C-5E1D66BE2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228FBD-E9FA-483D-63B2-86C3E7AF6F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31DAD5-A8DE-F17C-5DD9-A0A9903368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913C2C-DA41-16D7-B301-5C573D2EE0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5530EC-ACEE-27DC-49EC-FE5BBE4A91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45088B-283B-FCED-63C1-FA001F9088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63359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EC3E4E-9143-6F03-64DA-EFFB5957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D61F552-277A-9A3B-564A-16CF875B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9E4661-9EDA-41B2-840B-A7BCA7D5B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6FA676-4158-F075-45A1-CADD410BCE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53C59B-3716-769B-E45C-E567699BAB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C00325-2C7D-2BAA-DFE5-79A571255C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B792D8-180B-448B-D30F-28517BB5A6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DD20C6-7655-D3F4-2F46-E560D6C8D6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9417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2BA05-1973-A329-B966-E01FB6B8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9D715F-5DD7-8F33-0F31-A9F64EC1F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3CA704-0F2B-5153-65C3-E6F876C1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082A5F-6744-7D14-B892-5F4673760F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0D91E5-929F-447B-7FE7-60027EE86E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1AC29B-F990-8A48-E058-C656530ECA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CCE142-5676-CA22-55DE-4D242E92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689ACB-55A7-2201-1363-77200C80A5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62784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016BF-D787-27F7-4E52-DFB571A3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C89E84-625F-121D-E71A-6D8D2A54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99D18B-CCA8-09CA-045A-6C484DE7A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714E2C-5968-ED2E-CE66-42D7418830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F2E339-1690-662C-0368-28946AC424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B25176-23B4-0E0F-D3E0-DAD91F8E8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075E3A-0638-A89D-8414-39F590962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F6324-C4A4-2080-17CF-0101108BAA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578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15AD72-794D-4DF7-61BE-B1C63D1F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031CB0-BA62-8489-9E0C-6D4537B8F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243E40-52F1-A3EF-7E30-4B51BD8B9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8E2841-D60B-654C-1F7F-6D5E9B6367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EA74BE-598D-13EB-59C5-523219D1EE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6180C2-8039-DBEA-DD57-C06CBAE40A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62C975-C493-8304-A19C-681F3C97E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D7BFC4-8135-6879-EDBE-2A36D0F0B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2323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42C22-DAA0-7973-AE5F-CBD54825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E9F5FA-62F2-24D6-E26F-5CFBE15E8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C7365A-8F6D-B26F-D3BE-EAA51B6F4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4B18C1-15D4-B036-D7E2-B4EBD21E2D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E1ECF5-6D09-E7FF-EBDB-3F8BC0A392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D3AD68-BEE8-D052-6D30-6ED3D3CEE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A3DA78-56CB-DE56-9F1C-779146844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40B679F-0A2E-39B5-D02E-D84E289B15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219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B9B3E-E091-5452-DDF9-87A8C3AA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99FE4C-2819-6F6A-D80E-44E98CC3A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73368E-8FD3-00D5-EDD7-CCF4CB9BC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75A34E-B535-E6D5-8097-AC39E338EC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18236C-4897-9E53-1D50-F14FF30148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B0CD0E-42DE-51CE-A4D4-609281A7E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E480BB-8E4F-9A1B-BBC8-8BD581573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654B5E6-18DC-3F2D-C1AE-5E04D2F63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40681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2959DF-36D1-E11D-4855-AA7C9D5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78D983-BB11-FDF3-EB32-53200596D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C399C0-972B-C23E-FAB3-0B482AA4D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37DD15-60ED-FB65-FCBF-1E2DECB008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8F555B-62E2-465C-A1D6-7C23791FA9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DE35C6-E6CE-0255-7827-B310FD0BE1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B9CB34-645E-EE1C-F323-7F66F2CD77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3213E2-B4F6-6111-A91B-2EC6AEB26F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99332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560DF-C856-74F2-8935-9B1A3BF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72E105-C8B3-18F3-ADB4-234D4CF3D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D94479-608B-CD70-AB00-A5E6EA681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4E6DD0-4AAB-6230-EC25-148F30A293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7901B1-F234-5BFD-6C2F-1419A94489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11418F-016A-69F5-8BC9-BF9B272F3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F33377-9472-DB11-C0B8-F52F4A32EA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4F0AE3-0292-1F0C-F536-C60B812C3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036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30EC3FD-DF9B-2071-D9F5-DD5431BCA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6D2E172-A6A6-751B-5108-AE0EB9EC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54E89D-26D5-374F-1DF7-0B33A9D06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FAF331-579B-989F-84D5-4C85EF26E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189458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FC971-B70B-16F4-CC8E-27B105D6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40CA5E-D684-6742-BA02-4B620023F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90ACDE-BA2D-CA3A-C1B0-658235C03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02EB7F-5E0A-DFDA-6CB8-4340ED822F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92B372-52F3-7F3B-1245-18531061D8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8DB141-94D0-FDC4-C978-CACD38AE1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3DABB5-B629-758E-375C-2D9074A72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24227C-13E6-13E7-6B42-A6059269E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66439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153FA-65DD-66DB-BDA5-710A25D9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03FE9C-44CA-752C-FF08-84F224119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C83DDA-762B-8F00-0C20-794C0CFD9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B74553-4C8F-6359-B49F-A3EC218E12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2960A7-1A62-A7D3-7568-490CEDE724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812155-973C-9F0C-76D2-62F3BB85E0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6B31E5-DB65-A1E9-6D93-7ADA1AA57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CB5CAC-B389-F83A-381C-D4682B319B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32220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1A36C-4B38-82DF-6537-A3B5C45C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D2819C-F7BF-AB9D-D771-67ED46920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1CB4CA-0B5C-B079-424F-AB5C76E88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42F7E9-09D2-5F86-1389-E28FB89B80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A94DAC-4E79-EB04-C822-0804170286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8BEE1D-98F1-A7EF-DFAE-9A56076B2B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9F72E2-C010-D47F-B378-B89A30885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AAF62E-39C1-27BD-75E7-C5E7402D33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58916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EF8C64-CAF1-4817-1EC7-C3AFBE1E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E2B64A-BCCD-48DC-149F-4651816B5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77B719-75FF-8BC5-14D3-BAC065D9A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CEEB-F5B4-127A-615B-8DE8EC7C6C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1CEB8A-D569-3078-CADE-4EBC7E06AA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C91A0D-F918-034D-B9E4-C9AFC563D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DEC0D2-2031-6713-003C-20ECC7D74F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57CE62-E6F0-625E-38D0-8E6B9F797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92854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5E08D-865D-53FD-279A-1B8CEA09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977466-9D5F-55FE-42F1-CD77F54FB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90242C-0DBE-676C-0793-028851FC7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27A395-F712-27C6-B2D4-053F6644AC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989F33-E3A0-E565-49C7-28E2CD3492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EE7A12-2847-E831-361D-A4F9A13A11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B158D7-A5FD-03D0-420C-B08DC4747B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454996-0EC3-49E0-B4E0-0DF7F6021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3790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CF750-2FC4-F60C-5A88-CA10FF5A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15EF8F-3B26-A575-7382-A00C8C47B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A7AFAE-A2FA-F433-257B-B7D86D40F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63CA4A-F146-BB01-9C67-6AB852CF14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2E1796-6CE9-520B-5994-E5D24CA9AF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F54764-42BC-C09B-F9F8-FE2B1FDB72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A1226F-2063-D2A1-0E5E-A8726D9711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24B4D5-BEC3-7DD3-5885-284E8BD60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1564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1FA82-586B-77D8-2F12-6E54D005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6C103B-0810-3072-6B40-AE69C8D4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5AFAE6-CD97-8373-5F75-19728CDBD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6309DE-2751-BAA3-AAA9-D91E6FAD1C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85B197-ED1D-6E62-0193-4AD4ED761A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F24114-0AC8-8946-174B-8B32CB0282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71C8FB-962E-C900-DBE9-9A79A324A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5F23EE-8E23-51C8-61F1-B1B2E99AA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34814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721AC-76B5-8D95-40BF-84F3B025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B3EF16-7547-4690-7737-318654096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EF31D4-BC93-53DC-C245-30BFA8006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0AF3E-2D87-E31E-C772-88C7BDAF5F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2F1F78-23F6-0F56-38D7-5D64D46D93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F2CA58-0779-A75F-A9E7-20296448D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94F4BC-1DE7-8DA7-200A-6AD0F512E7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17C632-DD94-C8C2-F94E-62AEB8F905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40190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70A12-8423-7BE8-DB83-33B89444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8A0971-E6A0-B77D-DD04-0B565C65A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B56C01-6BF2-F59D-DD0F-D5A286E5D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F2AA81-D655-AA26-967E-390B0F0FAF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C9B06A-5B81-D6DF-8FFB-AFC54CD541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9AB447-8DF4-87C3-D1BE-543F226D0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9DA42C-E9E1-6321-D467-E9D4F58036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171F2D-51C3-E1F2-D790-68C45EDBC6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77211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32F118-2B9D-6EDD-63B7-971AA8AA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A5D0BC-1AFE-D527-8475-B6A322E5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44BDB5-6037-7AD7-0651-9582ED6A5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E6BC00-04AA-6E4F-CF3A-B1E1953876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24034A-DD0B-13BB-8C51-953E85484F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681162-97CE-EF09-D2E4-9FB6133F96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2CF980-EC39-8899-7DB9-FE7EDF9E07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A8F9FD-5DD3-96E9-8544-4743C212A5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88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A0EF76-8BD7-9331-1C52-34ACE20B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D3F92C-35BD-4EEC-8052-32CEDB8BE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476C5-6F0B-B038-3BEF-EC69EEB05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D09175-E05A-7646-C674-BAF8D2E2F5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7B6F0D-6234-8DBD-B093-E632F684D4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4D686C-C45B-5749-8C0B-E3B9F9212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256B91-5890-7AFC-E4E6-63E9CC54D4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C2D749-E92E-1EA3-9DC5-3D0F64B0D5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77808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968E9-1558-3F3A-E836-A6D5FDC9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59076B-8DAF-9656-1415-22B503269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CD4149-EA65-3080-A2A7-F1753C361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E67400-5500-A2CA-DD7D-1721490330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F13B72-CF4C-7B0A-36DE-A7F2BEE426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50398F-017B-BED5-8AA8-D09029C6D3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BA7637-8580-AD67-65BC-B170AEC6F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8B3802-4E4F-6755-E6CA-CAB5E6F827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89878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3DD426-6939-5206-EC8A-EC269D2F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71ED10-C727-0584-5AE0-CA0E7472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98B29B-C8A2-B829-E6E9-54031274F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24610F-A7E3-C0C2-9C62-43219B15E6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7D9171-937B-7B70-646A-B955B0C085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9877D2-E1D8-1591-AD83-032D1EC83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71C9BE-8200-92B2-E38C-D4742C971F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354BE6-B49C-3A1F-D5C9-1F985B0A62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20725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5DAB2-C9AA-8756-6DE6-DE238812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3C5E30-9095-E89F-09F1-97B86ED1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1F9EBC-193B-E268-633F-98F68AEB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3DF692-4DB9-229F-02E9-A77B73C2C9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672C3CF-B49B-E4FD-CEFA-C3897C9C099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7447D1-5337-61BC-98E7-5A0B214E15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D1BA59-FC94-43A9-A34A-E232F3C06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7CCC8F-A17D-3133-EF33-B56054577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2542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3D1A14F-6D0F-A154-7883-B3B86184D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18D73D-218C-7647-2B3A-93A9846B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7E3C38-D085-4B51-FF0D-81971B18F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46560F-A2FE-B057-4B46-A55A5FBA86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35725407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0D187-FDFD-1512-53AC-D312D9F3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7E2FA9-AC20-E542-B188-22258189F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520FFC-B5EF-D48B-8CBC-5FB9606FA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404380-5FB6-0A3A-8E96-DDEAF2ACB0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A3FBC1-CC09-4A86-1961-12FA53E681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75B3C2-B65E-A8B6-8B9F-F78BD9D199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110472-937A-2C2F-B313-15883BFB5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10056B-0DF8-5D21-DE88-BA7D937652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05774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0CF797-C69A-53FA-00F6-BF52A08C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F2D60D-F53B-6F5D-DA4F-33A413397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64BB9B-6B77-BE8F-ED08-876383156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F5862A-ACD0-0497-E442-C4ED36C7AC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B7B421-B594-7127-6F8E-24AE982C13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71728B-A96B-6AA8-CD32-545D140A93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6AA01F-F875-8A21-DBE8-FDF4CFCA0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67708-FFFA-59CF-F6A6-6EC844F439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27519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14170B-87D7-58F8-D8F6-D79F5487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961214-6F37-C7E6-CEBD-D9508717D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69FDFB-A1E7-37E1-7098-ABD0BD5F1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72A089-BCB2-6177-238A-543830E09C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D4392D-37D4-D503-B9D2-926BCE30EF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3E05CA-106D-9611-86A1-BBE66887E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606D6D-E698-8DE3-0E3F-FBD8D60531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15192A-47BD-84F7-B9EA-DF788152E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82733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5D236-8671-791A-584D-AF6DA3C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FE6900-7085-A832-40F4-0506414CD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1C0372-5D6F-8A47-BDB0-F771AFB67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09DB6B-687B-1FAC-74E4-76C75FEEB7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709590-3A68-3BAD-D287-170B4AEF51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751FC1-7966-4347-D2F7-8F4327CF4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9AF627-285B-D67F-EBB6-7B4D1AAB8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E5B146-8371-A1D4-0521-6FB56685C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86348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D736E-D845-699D-DCFE-7CA78AAE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DE1C46-F648-EE96-8732-96B5D3B74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D179DB-567F-107E-FA8F-CA21F3778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C0E012-04B1-AD90-989E-D7B8649879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4DE0E6-390B-2EE4-022F-EB76C9D01E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9C031F-1C36-1355-A40A-AD67BAF6E7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48E473-9051-A70A-FCE7-266C1A27A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B9ECCB-F1A0-A02E-CFF9-3346443C4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3812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E831E9-80E1-7976-1F23-A68D46DF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549CE6-7E75-6968-923E-CF4FAC9B3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C603B4-7F7B-080B-1DF2-D5A0E9077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5EBC24-9B53-F6DC-B6C0-E336FC62B3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5428F0-717D-7594-CDC0-8423B9B6FE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ACB489-4717-9203-581A-8B550386DC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457AC0-65B8-AD4F-A6CF-36B5335C2F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1D2CE5-2D92-1928-5F93-1CF933450F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2944116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</TotalTime>
  <Words>3918</Words>
  <Application>Microsoft Office PowerPoint</Application>
  <PresentationFormat>Bredbild</PresentationFormat>
  <Paragraphs>1117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Jansson</dc:creator>
  <cp:lastModifiedBy>Marcus Jansson</cp:lastModifiedBy>
  <cp:revision>1</cp:revision>
  <dcterms:created xsi:type="dcterms:W3CDTF">2023-09-20T11:23:37Z</dcterms:created>
  <dcterms:modified xsi:type="dcterms:W3CDTF">2023-09-20T11:25:31Z</dcterms:modified>
</cp:coreProperties>
</file>