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B4439A-B358-4DD3-95B7-FF9A8F47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Börsutveckling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F2A4DE4-5B6D-46DE-A423-A23773E28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68ACD5-2192-4468-863C-D86BC175F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2006-12-29=100,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DF2D8D-0E1D-4E93-9BC4-FB6BA92B26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Standard &amp; Poor’s, Nasdaq OMX, STOXX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3459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A87215-EEA2-4823-BB7C-D6898CED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(90 procent) för 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5390A96-9D79-41D5-B6C1-62DD5FDA7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C6F141-BFEB-41AE-860B-446521290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85F64C-B88D-4652-B105-E9A18D55EA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5049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0E0B6B-1986-45EF-BEF1-72FADD3F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VIX-index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495A28-72C9-4836-9E40-D6589FC48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DE811A-D9C6-4B4B-ACD2-A7F7F46A1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03D23D-65FE-48C2-8E5A-75518D1D59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417223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8FDC82-C27D-445E-BE86-C930EEAC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Investeringar, hushållens konsumtion och export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8146A9-88C6-4A72-AFC4-35FC6C5E4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7FC9C2-7A30-44BC-AA6B-49CAFC8B0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D0A77E-F927-4185-B4B7-6E87912A18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World Bank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71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625709-F2E1-452D-923E-0AF4B153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Statsobligationsräntor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48F0EC-2234-428B-A49C-E06CF7F5F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02B748-BC3A-4646-A41F-0F25D1DA0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E42CB9-B6E5-4234-BDB7-F80C49E7DE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251897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C4AD54-FAD9-4F4B-9475-51610A2B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Bankaktieindex, Italien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068981-B1C6-4A1D-8C03-CD01FE5F7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1EBDAE-B849-43FC-A5F8-D46ECFA89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Totalavkastning,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361D71-E174-418F-97F5-8EBFF3DB93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Russel investment group.</a:t>
            </a:r>
          </a:p>
        </p:txBody>
      </p:sp>
    </p:spTree>
    <p:extLst>
      <p:ext uri="{BB962C8B-B14F-4D97-AF65-F5344CB8AC3E}">
        <p14:creationId xmlns:p14="http://schemas.microsoft.com/office/powerpoint/2010/main" val="231639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46DBF-8EE4-44A3-83BA-46E0FAC8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Bostadspriser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27D4E0F-321B-46B7-B0A6-6EF8C7861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4932D1-ED08-442F-9403-DAC457E11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HOX prisindex, januari 2005=100,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1AAC1E-6677-448E-90E5-97FE491EF4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Valueguard,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828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60A8AE-3345-4275-B235-07B7FD6A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låneskulder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5DF04B1-5ED8-4E34-8519-9F4DA7EA6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E94061-DA6F-4158-B962-7304A187BF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årlig disponibel inkomst,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018186-90EE-460A-B4A9-6D02C17057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00814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8F5390-EE9B-42A6-B5D2-24705028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(90 procent) för BNP-tillväxt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5BB934F-E6AC-490A-A156-F36280929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1F4DE2-5656-45B5-A2C9-C41FE349D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B155D4-3EA3-47F7-B7DC-B4DFB68B44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263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FE978-0371-493A-962E-787171C8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(90 procent) för 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6E712D9-B270-49E8-B9FB-6F91497C2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DBFA02-7E3C-4383-8A4D-3ADC6E5FE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9048D9-330F-4830-A8C2-50FF2F85C0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0659881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37</TotalTime>
  <Words>153</Words>
  <Application>Microsoft Office PowerPoint</Application>
  <PresentationFormat>A4 (210 x 297 mm)</PresentationFormat>
  <Paragraphs>30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ExternaPresentationer2</vt:lpstr>
      <vt:lpstr>Börsutveckling</vt:lpstr>
      <vt:lpstr>VIX-index</vt:lpstr>
      <vt:lpstr>Investeringar, hushållens konsumtion och export i Kina</vt:lpstr>
      <vt:lpstr>Statsobligationsräntor</vt:lpstr>
      <vt:lpstr>Bankaktieindex, Italien</vt:lpstr>
      <vt:lpstr>Bostadspriser</vt:lpstr>
      <vt:lpstr>Hushållens låneskulder</vt:lpstr>
      <vt:lpstr>Prognosintervall (90 procent) för BNP-tillväxt</vt:lpstr>
      <vt:lpstr>Prognosintervall (90 procent) för arbetslöshet</vt:lpstr>
      <vt:lpstr>Prognosintervall (90 procent) för KPIF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7</cp:revision>
  <dcterms:created xsi:type="dcterms:W3CDTF">2018-12-17T12:36:49Z</dcterms:created>
  <dcterms:modified xsi:type="dcterms:W3CDTF">2018-12-17T16:19:49Z</dcterms:modified>
</cp:coreProperties>
</file>