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378" y="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4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75598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2024-01-22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48BF8BA3-0EFF-1132-7BF3-3E6D32677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9FCCA42-DCDF-E566-0DB4-F1C2DE4D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3AC6A7-C847-0AFB-0390-49A5090B5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7993AED-7753-D021-16F5-650FE2DBF8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Diagrambilaga - Konjunkturbarometern</a:t>
            </a:r>
          </a:p>
          <a:p>
            <a:endParaRPr lang="sv-SE" dirty="0"/>
          </a:p>
          <a:p>
            <a:r>
              <a:rPr lang="sv-SE" dirty="0"/>
              <a:t>Januari 2024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60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FDB163-8933-F4D4-F16B-6AE6C8F7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03C2C88-D6C2-E2DA-6CF2-6BE3F6D4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05006A-D94B-7F45-4362-E1D5E019D1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62C064-0960-0DB3-2E1F-299D148573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7EF2B1-C069-2514-B56A-00FDF0A3C7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4A4CDE-FC97-BAB9-5C39-0EDC2120BB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533903-B254-FB4C-8695-F94DFBF307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7C889A-FFD9-DA4E-06DE-0085882E77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347561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D4239-77F3-395B-AC7A-079FCFCA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43AFC69-84EB-00BF-D2CA-C3D18FCEF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20FC1B-2823-0A94-2990-C441D8A38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A7DBE7-0949-B347-1509-DA4AF73596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7E1836-27DE-74C1-59C7-4E918C98EF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B8BBF64-7AE0-368D-9496-E949231B9B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BC0D39-BB22-3279-058E-F86A5A4743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869FD4-8AAC-23B3-BAC9-C8FCC25024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82372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D465C8-AF72-7B5E-F98C-FF978F72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E0188C-A458-15A5-4601-16DA75341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82BB06-0712-B1C1-78D2-7CBA33239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E5C120-B124-A2D7-F1A3-D015DA7B46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558FCE3-4A02-4F94-3DB5-D126A5B36E1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6BC85D1-650B-65CB-BA22-BA63B5DAFA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201E05-4F1D-6575-DDB3-D2A973566C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B77D13-8D7F-5E2A-C6CD-D5A265160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194306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82502A-C2D9-AA2C-A738-F89338A04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2091D9-7565-ADC2-5FAF-A30348DF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AE7FDE-D4E9-9E82-2DFB-482BDBE93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CB138A-EB37-0D5F-C572-B7753553BA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25FDA3-1B2C-46D6-062A-9F7B508B28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378B90-C95A-BCFB-3B09-B9C00231FD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B5F4FD-C1F7-97C0-3684-843E429842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40A415-DB7E-4F5F-5210-EC5BC8D925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6671876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7CEDDF-07CC-7CFC-9339-B8FB72FD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ECC8D7-99C4-392B-C761-6AA0D49CB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10818C-BF80-5C9A-A7E9-4FF6399B3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B01594-225B-66D1-823A-6BD3049EFB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708492-41CC-2FEC-E61D-B394BED4D1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40A5D3-77D0-453D-3232-841A0EFD7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5CA78E-1CD8-7372-065B-501B258650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B3AC8AC-81CC-5674-3A50-121D9C803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89562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6F8A20-80D5-309C-C0D4-1286395B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98DCD3-730A-18E6-F4AF-19852C50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1C3E4F-2236-C3BF-D3EB-F04DECE835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863DC5-707A-4F45-BC01-12D07E36C0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F8EBE0-6ED7-3089-F898-13CE663815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28343E6-2443-3D3F-5266-D5B321F044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4F966C-F660-8BFD-2EC4-07CFCEB315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9F6775-DA65-F870-5714-2ECE19931E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8250165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FD58C5-DB44-63E5-94A7-9D2A5899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5256CBD-E970-644C-3556-5A1682D8F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94528A-FC81-4B38-275D-65F6407F29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C632DE-63E7-21DD-5C55-15948E42AD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F8D81C-F471-1669-C9CB-6BD9022E41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E3501C-8152-8D7A-E724-90B7033B7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7EA78F7-1BFE-9B40-2874-DA8A639376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7BBDE4-51C0-4434-9C5E-42BEA32440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38057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D16A71-013D-6E0E-0915-0D7E85C8E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FF12DD-826E-F506-D0D0-61D1C50F2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F08A46-2941-AC89-2251-12691A522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D2100D-47DD-A55D-689F-B0EB88864C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7927947-03DF-0420-A236-6D7361D3AF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B43CEE-E0D9-3C52-CE11-4B472BD8E9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2F9DF6-E9FD-2AD0-DF6F-76EA55EE1B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4FC350-8865-EEEC-7F8B-6A48C1BF6B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42425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2D80F5-37C8-0A36-F251-0907A39A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4DF0FD-1E49-4D95-6B78-0659AA20B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F07DB4-2C42-762E-7AC3-3D2ECEEEC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60E410-E74A-46AB-E524-673EF4F065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9BCEB7D-1A29-E9A2-C8AC-095FFBEFF09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2335E0-628B-42FB-3CC0-A5C90053F8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141527-AA5A-5551-A37F-AF92284A5F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296F16E-59B6-5687-9AD6-56434DE926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29128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23F27-6267-6C73-1F7C-633F129E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4B726F-D953-4BD2-E453-29D333375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EDDFB2-EBF7-F157-DB39-D844E8992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4F161B-0FF2-C227-75B8-3FF6DB87E2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3F09ACF-2CB9-42B8-09D3-EEE231A5D9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7277C8-7007-70A6-EC19-8FA5A0F6DB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2F7CE1-8572-478A-7CE9-4BD893E5A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38B823C-8CFA-1CD3-E3FD-856D45BD87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723724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0C48B-6D49-FE3D-1DFB-42DBE98F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DBF619-6169-781E-962E-50BBE4776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9ECBCF-F854-095B-DBA8-71978A73B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4C2DFF-2493-6141-C0B2-174DCD741C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3F9BE3-2AC1-1CBA-B49B-2D38CDD3A3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85D7A6-87AA-B84A-8B55-A6BB463822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BBC27D-0B4A-1827-DED3-14025F157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45EBEA-E618-63FF-69A4-8024EBA0F3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679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DB6EF8-3623-3631-7F5E-5F7C08E1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0D686A-2722-64E4-0E44-8A04517E4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7E0212-33D8-56D0-42D2-8BC403DD3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FD6E4E-DA88-533A-2C1B-EC7F6AD04D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899B5A-92CB-60CF-6A0B-2B8674FA89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02DDA6-02D6-9025-9E32-B0A91BB8FE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5786DA-783E-D9F4-87AF-93BFC5260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2CDF31B-1BA7-8FD7-7AD8-1E9F15B19A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037932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6448E45-8864-112C-5435-8051213490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7E1DAF2-8279-A483-7111-6703A9A6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0067A2-D6DC-34D9-109B-36CFF953E9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43E2F6F-5C72-84B7-588D-4B7D75C2F3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97176106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93FA8-1585-8334-ACD4-22161AC6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8C4585-1902-A90A-58DE-C7750C7D0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057032-6FF4-D42D-2320-090183533E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A8AF28-9DC8-B7B2-D62E-7171BBE609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06C2059-41CD-2E07-2538-29A9A22E3D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003FC7-69A1-64A5-885F-64F74067D5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7FDA74C-5C1C-9C40-70E3-6B160EF1D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078078-8659-276E-725A-529D815128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54839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8EFD1-9C17-7861-23A4-34F21570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80B7A8-1CCC-42B9-A9AA-E567A4D47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0E2DFB-7D4A-BA0D-6AC6-CC0BD6D5A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AF5C07-60DE-14C7-6130-9E9C367BCB3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7414F8-E3E1-A220-08C9-7FA8F32DE1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426559-026A-0218-D140-BED1DD1626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039173-CF02-9A18-2DBD-D80D3F6FF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E64A8D-7BAD-D8F2-A74F-691886A782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287647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1B83AC-C96B-07CF-0696-80FBDC31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5A4396-D6F1-4B7F-147D-797B4E3CB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5222DB-0C3F-013A-0A59-2C5FAD7CB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CDD4D8-F926-3583-53FC-4377FDB940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C34E94-6527-546D-0595-97B0FBBB997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677295F-024C-12CF-9D52-9D1F6B75A6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ED95D2B-A70A-B759-8EC0-156368BFD3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4341982-0AD2-8258-43B4-26A3D55299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677088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2D260-1363-11FB-631F-F00A38D5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21CD91-3B21-9244-2F4F-E1159665D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FA2438-8EE4-FFF8-5112-F052B485E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756492-7BE5-C8A7-F650-C234CCC568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A7059A-7B04-140D-4BBC-B3BF50CF174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1923191-6D17-E552-50DA-21AD928F86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F82811-C9F8-7C8F-C83A-FEC679F75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2ED9AB-5A8C-2B1E-CB9E-785B0D9CC8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700191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B4BD48-F064-C296-A073-C6DE5593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F187DF-F6C7-5F53-9593-C4AEB9904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CD03F7-438F-3899-B48B-6C1F32300E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6AD30E-A3B2-2A84-671D-5BA6474ADD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3315A8-6991-1F9F-5843-73E65514029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853855-E057-968C-F615-965B461AE4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6A2611-98AF-6C57-EDA8-4873F98AB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F1D567-26F0-4243-5B70-D83D1592F6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63536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3A4EEF-8109-D8AF-2C70-09F6C659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C03649-FFFD-2F46-42F4-66425F3BA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DEEA99-4255-6C2D-D921-1FEEB1967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4F43A5-4365-F3F0-104B-5849709968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DE3E1DD-6BCA-34D7-BAF5-D9DCE4C839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0EF926-F34C-3724-7FE7-15BA72D762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6D749F-6E4A-FD98-052C-63D5A67800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01926F-0825-FFA9-F051-1203A7F0C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474650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9A5485-0468-8561-8466-2459CFC3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1363B44-EB41-9346-ABB1-F0FD914FF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C9D5F4-5B59-22FB-2C1E-476809DCA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1AA995-4CB1-E1A1-8534-1AD7A5C846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DA3CC6A-7846-3097-A332-9A7CDBE57C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1056D8-87F9-A49D-AE43-720340D2CD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76C377-92BA-8D9D-192E-403991B32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3CC5F4F-CCE8-A7A4-DFDD-3225FED305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184165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E0267B-9F51-8E4B-B6DB-B0136911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0C03F4-4A5E-9805-9BE8-881F77AC5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B0EE05-4605-8192-8FF4-2182E3BCB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27EAF7-0E17-117F-3FF0-9FF6F08A5B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9EA5A8A-A66C-0793-1F04-6500D1E275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F6608D-CBA3-5A50-E7B3-6B19B0D708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C0E9D74-B210-179A-734D-17EFD37BDC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D72520-01F1-81C5-0022-A753823AD1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09525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9ACEC0-F6B5-0FD3-92E5-CC649195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5601CBA-E9D6-1B33-CC37-6D887CFDD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3E30DE-A3C2-EA37-DA0C-4F6E8E158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F04132-6EAF-9D3B-F428-C3CDF0FF5B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568776-E5A7-EB7F-6340-3475368DBB6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40F1D0-0DED-FD81-578D-8379E1C3CA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1FB34D-B16B-D964-EFC5-20B475FF8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F4AC48-65BF-B7F7-E9A4-C63847F7C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883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525F13B7-4C23-E830-DF4F-30D807A34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205C407-D822-5F8F-8CEE-2E11B5DF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AF17C5-2DB8-06FD-1D3A-BE28A1AF4F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3329A80-0C9E-45A8-052B-694A2B434B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722966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92544A-78EC-EA5E-3674-64D23BA5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E66655-2FB6-A5D2-A46B-1BBC5A194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8ABCBA-18AF-37A7-ACD2-D787801F2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DEF0FE-7E50-A014-1572-84DDBAF8FE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09D432-3649-0E32-C76F-12D795CD73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722F01-70FB-401F-76D6-C52772130B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BA21AA-51D8-F835-C1B5-A5CF01E48A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E4C2B79-56B0-A6ED-9A1C-5345042ACC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461804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EB187D-3EEA-F444-9578-7186A9B1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CCDAE83-8BAD-2F81-D975-5062D9DD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6FCD59-C2D8-BBB4-97D2-F60BA35F6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A44BF3-25F2-62D0-81A9-70D54D77C1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24C57BD-CCE3-DBEA-D97A-59D0C05386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AF4C52-6884-9E44-BE87-83938803AF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B82DCE-7BFC-EF5B-43D1-1CC3090C33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4647DA-8740-C21A-1E91-A96D7FE04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365065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29330-027E-BCAC-8BDC-1FC50E88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9E67CF1-ADC4-360F-5FE5-14C7B5A8B5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8285F8-721B-0AFE-4C08-B791321C0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323231-7319-D82C-D5C2-C8A339077F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5F50D8-66CA-0303-F76F-6EBAD8C76E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353F2B-D807-E6C0-5E38-E0BE22B54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728259-FA6E-5419-0A06-94AC0244F9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6E4640-9C95-0891-9F07-8DF6C43632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950227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E12B8E-56E0-6030-3AF1-AF02271D5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39AFB7-4776-4A5B-86D0-C47ABF9EE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98D64-B6A0-E779-B67B-30CBCCA9E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D5B402-5402-C66B-B805-410DC1FC8B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75E1AA8-F52C-6B60-B8EF-D34BE85C4B3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EA5FB7-823A-598E-AA27-64C17D515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D6AFEA-717C-FA54-ED53-2CB76DFB39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A2E55A-450B-2373-3F5A-BE8379D96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15346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A0C76-6C9E-F7F6-CB5A-2BC07A1A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9350F5-243F-FF0F-4133-2327B33EF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48498C-D060-9915-7C34-260A1297A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491019-0543-8946-7B40-13441CDBF7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9AF06A-5C07-0621-5D6A-D87F241392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8121ED-05A3-4C0D-553A-D6DECE45D9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BED769E-E686-1DB4-F395-D6BC567A07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3714EE-C311-E78F-203F-F1216FE181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377957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C13A2-1348-DE0E-FEB9-0C381B84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17EB4A3-04AF-63FF-1ADD-13A334D07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31EA9A-317C-EB27-8C8E-2310501B7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AC3EEF-ECAF-410B-2910-2ACFBE633B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39FD49-44E9-A971-6ADF-C5AF4FFE80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063049A-B42C-0F3A-E3C8-9805648D0C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F7FFCAE-67B6-6B71-E79A-EDC393F7A9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CBB82F3-6132-C01B-946A-90216F350A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0017425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C1FB06-F884-51AD-045F-6BBE5652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04D06E-6790-8FBB-B573-3C2A7441D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DDAF52-5765-9EB4-A2E4-0FF99C18D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1D85CE-6536-247C-BEA6-571E7BFA15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30CDA8-DC3E-7180-FAEE-8CCF29B3C1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6776A1-D8F9-57BF-2AB8-076EC6CA27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E656A90-E7A5-00F1-0795-07812135CF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EC00A4-28DE-E8C8-89A5-0321162307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391754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9F1670-D404-5E7F-2D97-04A51DCA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E1CB10-D07B-5639-D52B-E3D707E9B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721A2B-F455-E5CB-F984-F07ADE2659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B58077-75D9-39DB-520E-1B4275A8291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205D632-E3B6-1573-BF18-10C4FA529B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A90143-F274-F34A-64E6-66980B6B84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ACAC23B-395F-FAA0-7E22-FB26A887FB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C9A41D-0328-BF8D-B0F4-262F804EFA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870925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E1E51D-27FA-F137-84A3-57C99720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0515229-D419-7F0B-B1F4-4F36B4762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4AE086-50FC-E9B7-788C-53CCD848D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1E0F13-A40D-5126-6FFB-2D7E665BDB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EB1E37-152A-13A8-D1AB-33E2280D9E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DD6F2F-58E3-26F9-970C-17EEF11D1E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07AA4F5-B178-6B8F-8B18-E32479806B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C19E9D7-A10C-E26A-2E45-7627F3F3BB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111389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918FFA-AA03-3FA1-424F-CA6B50CD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E3C3D9-2899-E421-61F4-47DC4B1FF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966963-A7F0-9548-25A9-3FC152B06B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966E2F-9EC2-9ABB-5E35-06C2DE2135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51E799-AC6A-8D27-1A52-ABC251DBFC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81733C-29DA-73F5-26CC-50D979E77F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0B738D-AF46-B0C4-3157-065050203D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929268-3BB5-D999-E4DF-8B5D5F23C5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708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99EF37-1144-C694-8437-31069C87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92468C-FFCE-9CA8-FBE8-CB61A1B24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BFA869-5D2C-FF3F-523B-8762D2BE1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8CA8F1-2DED-7C9A-7E28-1D58A1891E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1F7316-5891-49AE-D93B-7950B0135F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C2424D-9B8A-7D1C-88D3-6BE83F9CC0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A9DD2E-551C-2BBA-D144-8814C875E5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272D59-6B7E-1892-3919-0812BD3126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212299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3436CF-2EED-9B9E-BDC4-E2CD92C6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3A9CEF-6257-BA53-3869-02518C3E4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C078EC-A53A-5C1D-C12A-14F3DFB3F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FEC65E-8CA0-A5AC-7554-F7E01D2A2A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A5342E-BEA9-5C4C-DEB6-F61848A2630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36E5AE-B810-8A9A-37C2-5D594E4E9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BA6EB3-8139-6BA8-CBCA-B02D8D4335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2DF4FD-4B88-0760-4BC7-0F1FA7344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84906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778B84-BE54-0CB5-F87A-D4B5E880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34B4074-3FF6-9565-825A-844B958B6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CA27D1-93F3-DC26-D22E-3DA32B054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9EC8FB-97ED-286E-2F67-714C8981CF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874F8E-F7F6-B5CA-388B-893E004BE6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827A886-9549-071A-B0A4-9D2EF84AA4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5FF168-F9FA-1069-7313-559A3CF835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BBB5D7-A90E-C0B6-D2BF-F4B5D20BD2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422195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683E67-C4AA-17CD-F556-89AB232A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057BE5-46BB-AD7A-29F6-50060310A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95FD81-D8B4-972A-81D8-4839221775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9DF710-B33C-7043-2619-26FACF2790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D6CEDA-7B58-E7E7-5C6F-43DF416CC0F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E7BB75-D306-DE47-BDE4-A89B4AFCF7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E88CF9F-3D10-2080-A9C6-A7AEEA8B6D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D528B8-A08E-280D-DCCD-2DD97C8919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7076966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1868D1-4F4D-8E9B-4AF7-8588C2D6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FA94D5-98FA-F733-A0A2-2AA6D8848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C2B237-D898-D81C-AA06-7E4F0D117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9C5838C-5DCC-14D4-4354-975F5000FB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3AFE4FB-8103-C86D-3567-37638C13B3D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6CD126-834C-A554-F46A-65B777B86B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0012654-8C06-CCCD-5ACB-C5C93B3EC6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422045-246E-4ED0-9EAD-1B4419437A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379032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F5995C-19C5-CE18-E40C-A6E8D8A6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230DFDC-E3C7-09A2-6A4A-0AE4A2EA6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CC2338-B8C6-9CE6-C277-BB0B69221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ABE778-2065-7495-F44E-0004129859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C36DCD-5490-A8F3-EA16-26200ACB47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35F377-8564-ACC6-F1C5-13222AB689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2A29F8-A4EC-C59D-C0D8-77935E8A3D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606D0A4-0379-02D0-DA6A-34D145EDCB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6242040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C422E7-33C8-F630-429D-064519FA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19CBB9D-8EF9-D692-893F-9E1A89E5B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69937A-B4EE-9575-C907-1EFFBDE4E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7AF842-7535-5EF8-CF78-45BE7F1C77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7330B1-4B7A-B0CA-F8A7-A767E6AC3F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C675AB-2BE1-8639-7AE2-5B3309803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A922F9E-6630-E032-3BD4-ABE5353005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59A9AB-821B-DC16-7586-F5F8AD37BB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553279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EBDEB906-D77D-EA21-A419-BE146D36DB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8BECA92-983D-0742-622A-FCC27A7A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C54418-A501-7764-85AC-332711B0A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8EA362D-0A56-2F87-36DF-A587DDEA9B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98950895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1F0028-49E5-7736-A9BD-97606972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72B270-5A46-C3F7-9265-85E82B552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93287B-BF34-0EFC-B193-D3F7154E5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0FD4B5-FA2A-8BFF-29D6-26938B08A2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4A308A6-C706-EC2C-AF43-6EAB23FD2F0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A6863F-F193-14F2-39B6-8B01329A0B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F120C1-6765-5CF3-4E87-0C205C68EC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4EDCB77-2A12-4677-C8D6-B4662025C0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4876788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CB6831-B0FE-7C61-5127-FEDAC9EC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564638-4612-349C-87FB-B957DF2DA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9A32F3-9935-25A0-9DBC-BEEE8693B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44B6D6-2E4D-46C4-6AF2-C8766FAE340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295875-803B-2E1A-9493-A96FC4C22A8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A3F7F0-B8AB-6E14-7297-09AD646ACB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8A7AAC-45CA-0AAC-4532-C12E7A632E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E0046F-4332-D66C-B643-7E31EEC127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181525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12E5E-8F18-34C6-9B7A-91572C8D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7D558E-1C1E-54E5-3514-1DFAF9A64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48801-6C07-CD02-79E3-770423AD7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F9D7D0-EDDD-953F-F746-B3D3DB702F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74B0EC-6B3B-B2B6-80C1-1994F4DB7B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46C69D-A050-1527-A2DC-526E1F046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80D316-2072-6414-8641-E9996FCB4C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A71C86-C1DE-FC58-16DC-711CA588DD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533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F776C-0DC4-55E6-0931-11740A61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BD2E7F6-07EC-7AEF-9DAA-5F7232484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108C89-D11B-FE23-75AB-81C4D831F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3957BF-144E-C2E2-A8ED-D329E046BEA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FA62F4-6F0B-1ECB-3BBE-12342CD7B3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3AAAE5-FE40-C7F8-4994-C0A997B518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Indikator på företag som övervintrar arbetskraft, procent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A49AB5-D940-6F07-4E61-9A9F2C8020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CA4CDC-2452-408D-7DBC-C1D6D84B0E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74216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E1D14-F487-6238-2146-9DCBC216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073C18-7341-EEEF-8589-DC8E21F9E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D8F8CC-C6CC-249B-4EC5-D6FC41B6D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595146-48FA-2BCB-A4FD-90415000C0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619403E-0A63-7884-3ED6-9978619DF5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C6EDA4-6D99-60AC-C459-754C5EFDD2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A31ABB-92F5-F2F1-C4DB-5A48A8C12C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B9623C-4F89-DDE1-D280-875B415CB8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931963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82C8E-F2A6-0072-4D1D-B4F3D90E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F0B359-3EE8-6201-C528-F728A5BA1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F3B94C-FFAC-83A6-EB49-EBB0C9B05D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F087FE-E67E-0694-6249-BD3D9AE46B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5B33F5-5A74-3C2D-E525-8E99444766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9A321C-29A7-2922-4E31-63826DCA39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940A20-C028-CDAF-39AD-1FF3250CE5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314830-677C-8D62-62C6-A7A16C77CE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7331698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05EE00-6869-EAB9-4201-BBE53128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CC1B23-F33A-0F0C-1F24-FA62C584D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D54D5A-A534-08D7-E1F9-3554EDC1D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308536-AE1C-343A-CA37-A8CE2E1B8C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18A97EC-94DB-7D3D-7B30-6DEA87169C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9CD490-634E-84C3-F454-AFA7C3A26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81A6BB-61B6-D7C2-3CA6-0A3C5C300C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9E307E-6379-E643-75C0-030D8758F3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0812631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E26AB3-9076-2CDD-3261-F2793674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FDD1D2-0630-2F3E-D997-684F036AF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F63704-8453-0AC8-5339-85E2E3A18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085453-849D-69A9-A6E7-3A38D62C02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2D7A39C-063B-4209-753C-4228A9263F1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63377D-AB07-BF8D-4061-D01A66ACA4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177D4E-B188-14BA-AD6A-ED7DFBF315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2D527C-F0EE-78E2-3521-DC33BC620E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168467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91992D-A698-BAF2-97F6-D076D354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51F34E3-9B1F-D524-8F6E-486ABC9CB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D3D5E7-F0B8-AD42-C717-868BA29C3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E87B6D-9771-32D2-E415-53D8183E75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E3B23C-4123-2829-78CF-BEF7857245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9CAFEA-8113-0A16-D23C-3FFDA46866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DCBD32-0C64-E61A-B359-F4D778CBF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283ED0-B862-FF5B-BC5D-19A8B920A7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3518763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2C97F1-E53A-A263-0CFA-A9B276BE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5EE755-2BC8-820B-E630-0914AA8C3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03CDB4-BB03-78BE-B165-6F326E4D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E96ED2-F616-44BB-8B5B-AC491BEB5A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2C70DF6-564F-3CB8-BD2B-96BA224EB3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398BD0-C48D-4979-0326-CBA1F2E7A6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549ACE-EB80-463F-AC07-35DA15F377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9AA284-9849-BEA6-8C5E-58C06F694D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10253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803A96-BF98-B1FA-ED07-94543673B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297939-7FF3-134F-0BC8-B851D2DE9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414D09-94FF-13B7-14E5-0028E0768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CD029C-0C75-CAD0-C275-904A0B5A8C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F44EF9-0017-A46C-56E4-F1E0DCDCE5A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D5A8530-76C9-D3F2-41E8-0A27CA7119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467E40F-A3FD-B17E-97F4-3C0C728BA4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EBAB32-54EC-7427-84E4-FB071754EE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820428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C9A4A-D15B-985A-F23D-B32FE921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4EA4D12-E041-29CB-746C-E697B6656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7A86C0-306E-27EC-D4E3-ED1DD3FAB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AD44EF-402D-C3C4-6952-16521D29D5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DFA7D4-FDF1-A43C-619C-64ECA451628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53D324-7087-4F68-2104-D763276EF8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DE6D459-D2C9-5D74-C7CE-E6496F128E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A41790-972D-41B8-1DE8-F94D1A5D0C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7377246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76B894-5ADC-54D7-3F83-B88CFE7C8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8E6C34-CBF5-C299-263A-31398A4EA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A6DC34-6781-384D-40AE-DBE093E5C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9B7715-DCF6-B820-4C88-9EED122A10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C350B44-4348-1F12-0462-28C0B9AC37B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246E2B-9A57-BDDD-21B2-0BF53CF15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7AF0F24-8FBE-CEAA-D671-21347D8037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28A6BC-A589-D1C3-524E-D45612DC75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8470409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F4A36-E683-1333-3D3C-0D61B623E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9C648C-C874-43C1-AD49-60CF95CA6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05B338-CF09-D9BA-44F6-1CF77B31E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A31C17-BEEC-DB47-6F0A-411248C6BE7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AA5623-A919-267A-1B9D-9EF7047ABC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CC818D-58AB-B593-72B3-FD27A25977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044644-7203-AEC0-6F71-C51C8EB789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C16D79-CA1E-46E4-D01B-1C79C77F6D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4401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29F49E-4337-F0DD-D93A-95DA4BF7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98E7009-BB05-60F3-3FC2-29C93C274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1ABF97-1B4A-EB1C-61DA-47E15F0F5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5BFB6B-FF7B-1B0F-D116-74CA3FF6AE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4EC1CB-4A52-CE3B-D556-46187970925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27C205-4AC4-1A75-B9AE-7B6FABCD1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A5BECD-06C3-9404-2B29-E1A63C7B48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DA3A69-02A6-2FCE-FDD0-C9DCC172EB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680444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AA6B73-2974-9538-BA70-C5278780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429DE8-3376-C9A5-EB5F-F2920E858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624404-82A4-10A2-7AE3-D900CF376A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7296B7-CAEF-3BA7-CB31-B7147D5A5B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9A2AEE-38BA-AD98-A22C-A919A65FC81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706BB5-C722-41AA-D227-B0D4D4DFA2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BDF725-73F1-EA35-7326-98E19D7970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8438B6-0C65-56EE-EC16-9A2A8D6F19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6858226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78D6B5-F1B1-7B21-B14F-4423D89A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C2465C-63C2-2398-AF2F-36B654521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76D0E6-3041-E5A8-093F-7AE8B5D20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4F5E57-AEC6-69AE-7AD7-259CA1B123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71CC01-89BF-A465-0209-3F217D658F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835DCD-1DA8-83D1-E2CE-28D5BCD2A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84235C-65B0-580E-6DE4-4DDBE9C4BF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4D4202-BD57-D74C-1A7B-9AFF33006D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688647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429C14-1504-77F9-B606-BEC4C56E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EEE1630-B7D7-BCF8-772F-F33DAB5F6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A90927-662C-4AA4-8F3B-42A9352A83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3856D6-712E-5938-1EEB-7A835E60A2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60D2BC-7C89-113D-468D-8C5D42672E1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15BF35-BDD9-3EEC-63C5-782595B483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0CF20E-4A70-9DE0-7D1B-6F976E003E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49ABB9-BFA7-F58F-5AD1-732A14DF04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046645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3B5307-D052-416D-7354-567D83A2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FF8B5D-6BB4-28F8-6C9B-2AA7F8FC4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042369-0E88-3872-76CC-033F39B12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C2CE9A-964A-3B26-D794-A2C6C73649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3C98940-3137-6E9A-BAD9-DE228AE9D8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8E469A5-C01D-E322-C916-0D83A11FBF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3CBEC02-4288-7969-C4C5-0F8779DAC7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272C4E5-F5EA-D562-0F77-9EA37FED1E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462186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BD12D-91C8-01F9-3420-FDFE957D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66579A-AE12-5DEA-7AC3-AC7180648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8A1629-CE20-219D-5FB9-F431632C6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C06F24-3EDF-ADC8-B428-062D0223CC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086116-CF08-DD3B-ACED-6D3E4E209B0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71B79B-1560-41A9-121A-C446DE57E8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5AC399-765A-6036-F373-CD31661873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1CAC3F2-8BE0-750B-4840-4478EDA092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4494834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906D59-AD35-F487-C047-D1D94D71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2E684CC-DFB4-CFC8-F89C-FE297AD8B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687138-4EBE-4E9D-A118-364F0C1F31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CBE8B3-B043-5D2E-DF43-250DB3BF34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AF2673-BB61-B959-42A0-77CB63714FF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33C9F89-F6AE-F298-14E1-D63A1C3DEB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2BB699-55A1-AB29-6E7E-6C190FD080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0CF05E-7EB9-EA5F-B0AB-00694C8ABB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8930906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8A420F-762C-BE9D-DD08-3A267A17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966B23-F942-6C4F-E439-21350DAA9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44741C-AE55-F173-0D6C-9A73802B6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2477D8-8687-CF9E-7003-EA44A1FC6F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E17E6D1-38BA-03A0-139B-E9865EF138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2922CB-840A-B96E-5D81-20BF2625CA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84A269-7B5F-57D0-1F98-085AAE6CA9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8B665C-9EB1-5683-955D-B711417927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436041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8BF84B-78E7-C9BD-660E-AE5ED54A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AB83764-1EB3-1C92-5B4F-C74281CCA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1E02BE-404D-32B8-187E-1201721F1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84F5BF-7457-26A4-94CE-4A57AE23D7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E7A3C4-9070-89AD-5866-713697B5B2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F700D55-5FE5-31FC-24C5-21E48145A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B1C9CD4-FD79-EA7B-4F7C-DB9E96D913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31D3DA-A3E4-8FD2-0B5F-94F03F3022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699100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897D-B3C2-F405-1969-D87C52956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19AF532-05EF-A5A2-18D9-30E19BD23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155B63-B3BD-3CFA-67C9-5C745B3B6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32A4D4-6077-17B3-ED25-CB9E93807D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E16862-DDDA-E1CC-02F0-3DC6AE426A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03E72E-3E27-9BA1-6B21-AAD5BDB081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6E2219-6907-7FED-E463-4903FF592D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0517E02-BA8B-5A14-1421-F2344F7D80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194079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9BBCBC-CA96-D6C1-19D7-C2D38559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A78C99B-478F-3DA4-E085-CB79D02FB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FBE8A7-1286-98EF-D637-69CBC77E8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A1ED92-1BB7-902A-6A04-A88EB786FE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633A84-7C0B-5DB2-2F4E-C630C956EC5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1CB9EFF-41B1-2739-54A3-9CA9B576C2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7F3AD6-152A-9292-6CD8-8C56B35006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56373B-DDCD-6358-5BB7-CB747C474C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0572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9894FE-1619-65B8-1F4B-42D134A5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1F4F1C-CE41-6BB1-38ED-352C487A2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729483-3779-E624-A4E0-481454BEBE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C26426D-730A-4804-DA51-F4CE6C6D33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3AAB58-EA93-0B4E-EC9A-365FDF1D34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BB3189-777B-E4D2-DF9E-9B79364648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B9F6222-2D33-5CD1-B04E-29A10A5D5F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E83AD7-D0E3-7583-06FD-08A3C13673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0807578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B06F80-FDDD-BAD9-BFFC-E4762923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2F10EA7-DA9F-7805-4DAF-FF47B2767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43207A-BD24-26D9-4294-5E271A584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B0B792-59B6-056E-3A4C-820BDF2D7F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9F9C0A-4FF4-342B-5A43-B5E11EB4F3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44751C-C2DA-B3B7-5C5A-39EA329698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7579C16-A198-02CD-7700-77C8D7BE5C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CC6A4E-2D33-65B9-FBBA-2BE238BF36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87537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00C72-3BD7-9BEA-E321-F943B259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A212ED3-0C2B-BBE3-99CB-11840C726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DCE68F-8FD7-A433-7781-3B0C59D3E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6C8D91-8E8D-6BAC-C934-CF23A298C7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DB403B-3864-EC4A-C39C-2A55E11B98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B7697A-00DE-1C06-6B00-59097F3A7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29EB3A-98F6-D6A2-8965-886D298677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54272F-D372-B6CE-9144-3B0F8FEC46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396635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9B70A2-399F-B21E-8CDA-7FAFFF31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4BD2E7-189A-4858-5F76-56D85E047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FDD815-76F6-FEC1-0E79-16BC00E18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8CA74B-0D5D-3258-39BF-66F9F20975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262CC17-DE41-85AC-4454-B222BD0E354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BF62EB-0346-35E8-0E3B-9C463729CA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D58FC7-6C47-74B0-9FE5-F2A4F7367A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92704F-75A4-918A-F01D-C4560C77EC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0189376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774108-75F7-F3B9-3F51-7159DBE7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E3BC3D5-82B5-F8EA-949A-928F1362F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1500A2-EA24-4654-A45C-AF4B7D786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4D73A6-4321-80C7-4C0E-084B63FEB7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0B6E137-D6B0-009E-20BE-C1E4535D85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25BD3F-82E1-FBCB-796F-B92D0C71E7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CCD9FF-99AB-DD31-F18F-CBE40D9504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14DABDC-B8A2-1D73-72E6-80E59F0E8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688172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F06B18-A116-1E28-FA30-3C9B2135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803D89-FF39-EF00-8D9E-61AF77778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0E2E71-12B5-703F-EB8A-B7FDA441B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EB1A42-5C2F-A4D0-AA97-A17D1F1B76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25A5F65-772E-CF68-DEDF-40B2E65C8D0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EE101B-64A2-B9F2-A6FB-1658296F5D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592E58-E9FD-1B0A-F976-C637E05FFE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680CCBB-56BC-4933-FADF-5DC7AB4671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43529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3FB053-5F4B-AD11-79F6-FD7A308B0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0674EA-5AA4-7F33-E3A0-3412DC6A9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C7C1EC-29A4-757D-B858-B859CC835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A491BD-FE0E-5370-7D87-098F8253A7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D41A33-DFDD-0E26-C8CF-B9FFE4AEC1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FEC2778-65A8-0A71-112B-E31827EF9A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FA4774-63F0-2FC3-7FB6-9F94F09E4A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BDC96B-E7FE-47E1-943A-38F99F31CC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938603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BE4545-478C-55C8-821B-07C460D5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A394ACD-5AF2-0AB2-7EBD-098FB7E6D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D4EAC1-F0FE-7D6F-9F07-06612FF754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157C71-4A31-14E6-D821-F03E8EB8DF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63F44F-E2C3-C314-8694-AA9C29A679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A05BF2-F13E-5FE3-F064-EAFFAAC0C0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D556E6-FBD5-FEE7-9CA1-795A4AC6AE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C81C53F-172F-8CBA-6A23-C4592CDC4F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7261215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9DEA14-2631-367E-FEFE-1E5659E6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45647B-DE17-6EE0-74E7-D7508B72F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BFCD25-4FEE-3991-43DB-3571EDC5C8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0608AC-C25C-6469-B40B-AE5BA13E18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14D2EA3-57E5-603F-270F-3E80E68A73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6AE5AC-FDEC-494A-C462-4D5DD594C3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0B16C4E-EF69-DE01-10C8-3056A0F1A3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3B2441-68B5-3FA2-BF74-37D1CEB5BD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567930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30C251-34D0-DD45-0AD6-25693C43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53DFFD-01DA-2F4C-67AA-3E9F87A30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FBAB00-84E0-51FF-3E64-2F3DAAE9C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A6A81C-3EF1-FB20-FA1B-AE9E2EBF21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3C9A54-ED39-F284-DD5B-1C1987BA2F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1A15E4-72D4-0129-D84A-87C63C708A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6CAC09-4979-3BF9-C111-C673F4FB2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229CD2-DAD6-CD6C-0EAC-99A07C8AEF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973107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6BDC22-3DA2-5D01-01C7-0835DE8C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87906C-5417-AF8E-FB58-648365867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9C91AD-A6D0-1082-40CC-1C9BE6F4E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11B4A4-144A-4F9B-27EE-8C5A1B2714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0F5DFA-E44E-BDAF-CD09-3D9923D8C9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7A40F5-8C43-E153-82EF-29B35411E7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0046EF-E6FC-9E74-1982-E6645B0CEB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31CB2C8-8410-6FED-D65C-D762407EE9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702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BF997-CBC3-F199-9836-20D846AF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CE764D2-4F99-519E-4A4F-B5D9798EA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613690-28F4-A79D-558C-4027C7584F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D9CDBD-25D0-7D15-9E28-A3F88F77F0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84FA6C-AA08-9B18-97A4-7BB9E4C00D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DEA3DE-8B99-14D5-744C-3F20A34DD4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2310E2-99B3-6E98-FC73-C263BF55A8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CA389B-46B5-C23A-A1FA-CB646B8C02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294775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827FAD-69B1-6F15-1B5C-0C9F03FD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10A55C-FD99-3468-69DA-4D94EACF7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744E26-6168-5CB8-42CC-1A127B0B9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AE903F-2C66-A39A-83E7-3D85DA5F79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1E5EC53-9F5E-E3C5-20E4-5FF06038E5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F37C8CA-4E0C-BA0A-3067-9359BA17D7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CA1579-8CA6-4764-CEEA-E92FDD5CC9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3ADEA4-8FD3-95CE-9937-88D19A2CDA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0501903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48AAF1-8CB4-65B3-6BE5-BDAE1212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CA69737-5A05-0F82-1888-C66FE283D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6BAB1A-9BF6-3437-E837-03692B195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E5EF0A-E5CA-2968-FE0A-6D8C4B24BA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4A7F14-4CFE-3C19-22C5-E87A38C709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1171DA-44FD-3DDD-291B-0F9C0870B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8DF4E0-8ED9-BDC9-A050-1905CFD7C3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4DC810-F08A-66D7-CAFE-BC18EDE768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04277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ED3525-0249-7AEF-7E75-F5F8D78F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5719A8-1D47-6E9B-B253-C446575EB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226289-4A8F-799C-4721-5D986F122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AF4EE0-34FE-760A-81F2-B70451D46C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0F5797-0BD7-EA82-1532-263CAC439D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BC7081-93D1-F1FF-644D-4FE7B4829B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1C1CA7-9054-D1CF-A498-C68ABE0326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4FBF6C-F506-7D69-2742-EDCB3AD9E7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240882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8E5E64-0FBF-8E3C-64BA-25726240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92C7A0-E299-1639-24C3-1A60E71D3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F0F855-BCC7-F7F5-6FFF-8A05E1E6A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A3E36F-CBD3-E3D3-E272-10B9103471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F3303E-71C3-3BE9-DC01-D466C47C76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D430AB-0401-D89C-7658-5290386D6F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45197D-FD30-1B0E-5071-F8CE9A6996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44382F-0837-BFAA-CD22-891918ACFA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865845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D917A0-0598-B43A-3BD6-43F20E4D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3742A7-0465-866E-AE1C-6B25CDD78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5676FC-6F19-0E36-CB79-2935E5637A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4C3EF3-132B-D981-1A00-8D83722205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7B9B210-46AD-EA20-F37F-6B22FD79106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E36416E-0A89-C9CA-21D7-0452A71040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5D8B38-4791-945E-8753-1E85DA7998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EE29DAC-94D3-DB7D-C5F5-B03DB6CF23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779694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87A71-FE60-27FB-35E3-01687566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9F5F2E-97B1-C382-6018-859053815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C64BD-AC25-9F01-B447-742192FB89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4C5573-D607-76B2-E44D-B767B45E7E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4881026-1FAA-3F18-ECA1-8883A47F85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683764-D87D-0616-6368-8977A69945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83B392-10D9-3625-9696-38B67CF1C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DB3696-186B-A4C1-1216-5AF1ED4A7A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295762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7A5320-C99F-E9F5-1E5A-D2874957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5DC5D1-3089-8DEB-5446-A1C41D050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813CB9-4FDC-F3AE-BF30-836DA54129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4A62B2-E325-55E0-631E-DAF7E2344D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EF9635-B3B2-CFDE-B55E-3D128CC0045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ACBF238-C762-0002-994C-079D17613F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7E15CA-5AB9-AA72-B7DF-931830660D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D20427F-8328-57B0-6BBD-43F3F8078A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6796103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4BA2D4-157A-B09B-AFEE-31DE6E64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3094BBA-69D8-FE95-7653-A6A88E2E4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3831CC-1C6B-8AC5-618C-195BD8A52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6486D5-4DE2-5276-1FF3-035B1EFCA4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C1DE2F-12D1-AEF4-47A4-329BF520DA0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A04A58-1AB6-1B1D-8DEB-BDB100823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A3E73C-5A4C-0FC4-AD7A-202F803E34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6B487B-9A21-8752-46F6-FC2D35CD59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8255875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9EC78A-0995-A734-6F76-38132B60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32A3F1-3D87-33A0-13D2-8471C62BB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60E1FC-A9BB-18A9-A84B-B5C28F13A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769E41-95DF-912A-CC82-62ADBE96FD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1DA29C-05D3-9B71-D45F-42A216F3D3E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6C1DE9-48BA-3D77-5F9A-A2F83D8533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CB9C74-511F-F396-C086-F988F4E83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0EF64F5-8871-DA30-56F6-87034C7BD0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554484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60DAD2-68F6-2583-98DB-FD68B45E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FD21A5A-05B6-3DC5-B646-70E03B6C8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53B8B1-2487-EC01-49AA-B1DDFB29E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70E55B-0476-48F9-8121-F30686A5FA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71C671-8733-3BA8-D2EA-C7158EDF76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594FF6-0CB7-E847-1E8E-D990780EBB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E1C751-CE6C-F6FD-08CA-A219CA6FC2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D31D3D-D02F-48A7-EEA8-A4C0E9BD26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1959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A3E1B9-CB64-45B0-B375-3F3DDFF0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EB62304-0660-1B0C-C0BC-D8DFC4804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DB3833-1F84-B464-92EA-06F822451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CDABD5-7C9C-376C-26E6-1A36DFA22E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9B8F0C-CDCD-EE77-621A-764E77A3F1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66219A-4823-4FC0-2CF0-11C9968623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12C6B69-E2D2-7831-0662-9DF803C394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EC2DDA7-2B4A-907A-79F0-F40309FF0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121309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65FFE7-6CAE-EF2E-EC7B-7AF6433C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2C3EE23-B821-85F0-DB03-47B94C9B3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7FB084-5A37-6573-A7D9-E5F56EC14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16E8C7-FE0C-631E-BE7E-F786DF0224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2F579E-D221-B5F9-179A-DDFDA5F6AC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8EE392F-FDFB-CBA2-AF56-277E18FA2F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488F45-9EF4-B570-FAFB-F8F9056D7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1949DC-B64A-978A-F592-ECC2A776E6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1707764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96FF78-48AE-69B8-8738-F399C19E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8F16D66-3ABB-F43F-7C3D-3F4100938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28557B-FC9B-D046-FB62-7532BAF05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7F8452-EF25-DC10-B087-2D100D11E2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3CA8A0-0E05-21B0-53D3-F656A3245B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53A6DF-3635-4BDD-671B-570C2E0858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97DBA8B-4392-2C0B-C362-0BD247A3EE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97324A-D8E1-98B9-BF47-57CFB05A96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2507128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C03DE1-C2A3-FA40-CCB6-686E872F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9D113B-19B7-5510-23A1-D980A31F4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7C40E3-2C39-4744-1B61-739E4C3F1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D94FEC-2855-098A-6CDF-EE775A8CBC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A78257-FBC0-F36B-539D-3B1AF363D6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B9530A-AC9D-91C1-3A9C-FBDACD2286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818AC0-4A75-43DB-4074-9108C8D398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A1282D-0BAC-791F-FB0A-E904312522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45144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678CA-98E9-9853-CB6A-C7D5FA8C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64290B-03C3-9872-4CE2-B9C583C02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27D235-409E-5462-5E40-C4C471994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5012B9-F4A4-CD49-2A17-5D087F4398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71818FF-604F-36F3-95D2-A2C461FA45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D511AC-1372-E3D7-50DF-BD8553820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845C45-2E9A-DCEA-177A-0FF6DA9066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024854-06F5-9721-A47F-0398CA2E8F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486284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C64D42-7513-2758-D2C2-6EBA52E2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DB8B09-7D19-E6DB-A17B-122368191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F63D20-FD03-A55A-9FDB-7E57C3BF4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A15747-6FFB-08D9-A93B-E1BDA6C069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440F84B-063F-6DAD-BBB5-D191DCFFD1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B1DAA4-120D-275F-54CA-AFE9F0FF1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57EB63-0937-5BC2-2798-48CB94782E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CC81454-4F15-9961-A40F-C157807143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730705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3EFB94-9ED4-83C0-6172-E493D8BD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FACE49-5C10-41F8-CECF-F0B49D1F7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433445-75F5-79D8-F67C-A842C64AA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0DDB78-3B73-864C-E3E1-9D3E92C920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1554F3-23C4-E1FD-D17C-463BC055AB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B876C4-C8F3-D57F-5F2B-A05E9F87D4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366830-07F1-7424-A588-80304ABCDC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DE0DBF-11F0-0F51-7322-CC14CCB087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0945603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05821-E067-31B6-712C-8FA3FFE2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0E2D8DA-4416-023C-50CC-C6F3C7E0F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28167-2BA0-7971-59E3-CEF44F353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7B3DDA-2DF3-F9EC-DBC6-7974ECC43C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3C68856-5FAF-CFEF-4C82-37B7C885A69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89A05F-BB0A-B1DF-67E0-D20B1FCAEC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E4F044-5D5C-76DB-3D2F-DED1226280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691DBC-9701-ED9D-DC41-F9B01FDD0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70505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D7B83C91-8274-8FF5-06C3-46129F059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436BF82-8B19-0FEB-FF49-67710BFC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A6E7CD-6259-FD48-B1C4-B7CD53F510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6A4E03-C38E-43D6-4D94-4D22225D7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210873722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2AB8B-B11A-4186-419F-0014D1C2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CED229-A419-BF44-AE24-5411A1ACC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0E8501-8493-6D4C-B9E8-A3FB8BEDFE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D2723C-AA2B-9CC6-9127-F311E99C25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541C4BB-DD1E-6883-5D29-46610E72DA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DC6807-1FF2-B610-A563-F85436072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FE0D5B-9FA6-DEE5-42A8-460B97A574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698E358-DD49-1925-19CF-90EDAF593E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460835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50CB40-B41D-650E-2195-A60346F0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BA998F6-1635-18C7-103D-A1F0DED09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0C38AE-18C2-F16D-872B-69081FDB5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AB509C-385E-D9BB-5A52-7C34B2F656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053B57-7F6D-EBB9-4628-75A6746F94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3A9FC9-F260-E8B6-3629-DEF2E1EF6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B2BFC6-D24B-4D3E-6654-B0AB13AF74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3E876F-53DE-1EA1-5DB1-0232B0F405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0523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CB72FD-A999-E269-FEF5-B3A1A97B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51D19C-69B2-56A0-4240-1B6C9933D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FC979B-34E8-E6A9-FACE-B6B06DD21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B8D47B-D385-69BF-5F12-79ECF019C9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7977AB-BF87-6F96-955F-914A6739D7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1A5EC24-04B0-7DFC-BC42-2BC8E58550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D76B9D-ACAE-A9A6-B680-61C72B633B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2F886E-C30A-5A38-87A9-5A496E96ED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323916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3859E-A1D5-661F-2037-37B14ECC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9AC418F-CA32-3887-35BB-293D2D529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D28F22-DC7F-C1F5-7E80-20E5DD7FD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1209AD-151D-ACA5-30CE-C960E35359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6B6787-7A47-52D7-AE99-615DD1B050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2F5D7B6-B434-23FF-6782-A59618EB69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34B8C5-5582-1C00-B4EB-6EEA53AB84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5D477D-90BE-E887-605C-C4AF8DCEBD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926583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E0729B-9A0F-B3E0-6246-D88A4F68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85569FE-CF38-4B76-4AAA-9E3D54D40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E2E392-504A-FD49-8C3A-383E047C3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19B7FE-700B-E1EF-693E-57CDC41FC0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40C276-B505-590B-3C5F-C38A6E4054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88BA02-2E93-A965-D89B-274D8A0325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B3D5CF-C7C6-162A-6C18-F87E7211A1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14A10D-FE43-7141-0245-20A0CAB402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604673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3FE41-8512-1923-A5F7-2DC1DFF1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DDAA84-259A-FE65-4680-D41AAA8FF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856012-937C-9941-4B6C-A0635F669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85477F-C27B-7F68-25F1-2BBF19553A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F58AB5-D727-F8D8-597A-664C3918F29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913B5E-A733-767D-AD10-D2137D803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F7DBDE-1BE8-57BD-4749-FDADC1C326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359A51-FA5B-1D6B-69D7-A56B0E4740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93896276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859916-235F-0E4E-0A5D-AE595DD5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3AB30A7-2573-B029-CEF8-8206D596B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A428B4-E644-C6CB-BC10-DD27AE173F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362EA3-4950-4ECB-F892-011EA49FCF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C2B114-BDFE-5B20-1C12-586CBB59F5A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641A26-A2CD-0558-713E-B2FDB02323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AA0CBC-03BE-191F-8D35-7F7F0DF344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6C3CD1-9EA7-72F2-0855-126F21BA9D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32678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48644-2904-B99F-5EE9-372BEDB3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DF97FD-7DB0-1584-C694-576E40CCC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FFD8DC-AECA-EB7D-97D8-0A91EB158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C5F041-10D5-D3E5-9B9C-65973B711D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69FAB6-FC63-F4F8-7008-DD1A0437BB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ACECEC-D9C6-1962-0AED-C7D727BDEC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FA45A64-9D8A-E405-7B2B-D97FE74D84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F544E6D-B667-54A5-8218-2BEFD85E91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9346844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4CB835-5CF1-2044-73CC-3EA45BED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A9B9487-5DAC-F3E3-E9DB-C7B6F4A3B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327727-A46F-1B89-3D69-D26980BEA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5B52BA-CB63-82A0-9C2F-6C0F857B01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5228858-BDCA-AB67-CA90-91475BF251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2C3F16-6B4F-10C0-1551-FC2C56EB75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773999-B597-621B-B0A6-A50EA5390A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FB06BC-6ECE-8E42-A473-7C4D509EAC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868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216261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6F0F8B-1BED-D7F8-A2C8-5A696C9E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B59627-8908-0C4D-8A21-FD8196FE9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B4F094-247F-699D-7927-1874AA15D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9B580D-4443-9B67-D301-4DBBBA8453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B5E63C3-F41D-EE24-2075-10750663AE9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E6C35E-564D-86B3-5E15-F595F8796B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DABD84-B8ED-F461-EAC4-251453E610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8B5D60-3F48-307E-1A66-87C778FDCB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08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09D7A4D-4B27-7D30-0EE9-967D9E83BD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442A90B-D62D-CA2F-23C2-6C80C3ED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E9E002-6C93-B200-C3B7-C2BC4ED43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46D17B1-4BF9-02C7-208D-BCBA320F94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326215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45857-CEFA-3590-6DC9-97E94287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89CE80-4572-0FFB-1FB7-EF82610E7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DCF79-8AF3-FA9E-7C73-1413B0FF1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07F1B5-F79D-471B-2DF8-2C2E7241E7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21A218-F40E-ED9B-D580-93D11D901F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3C1793-A3FB-B3DE-5AA8-8A7160A754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F816852-0417-278D-0281-E9F29489D8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1ECA2C-D114-144F-B892-E19A9F5959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1954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E4122-80C6-03A5-3A91-6A21DED7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1F4A963-F930-7CCE-D856-8E07FEAAF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B8597C-13C8-D3CA-586A-AA7BC07B1A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485C3C9-78CB-7810-3AFC-E2B51AFA6C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ED4AEA-8DC6-0C80-3197-35341FA8BA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69A4245-6F89-8CE5-49A6-F36B18D906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B97D56A-6EC1-FA14-E96E-BCF348E8FA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0249FD-4D67-DB2F-20AC-AADF5F6AF6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1995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046DE2-CD86-95D1-C12F-736F019E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6E5279-C642-ACAB-5581-4400A4F23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633051-4298-ED8C-9D26-3C59FC221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BBEB08-B067-B262-ADF6-9A96CF41F3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80C4D20-2688-FA75-8F48-A25D2181F04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5DC9CFD-BC4F-FB03-8E21-C9340DD87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D7030D-81BD-1B4D-685E-8D4084F939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2058A2-5EEF-51CE-4874-6C3717AF8C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664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C5FAF7-51E6-3579-E8D7-411E3665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703256-92D7-3802-EBF9-012BCBBA4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39F04B-5C84-E842-8C07-5116C27B8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341C1D-596A-D0D7-970A-6E0DF78C32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C1C5A5-6C29-B6CD-9818-C476302605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48B1CA-444A-2FA6-C59F-EDC45DEC59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C3AC85-DC9B-E3A2-6CCE-7FC3EA6A31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094421-F3AF-34BE-991E-4B874CF2D1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14884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A57079-61CA-4B64-E037-B92F6CA62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CCD9B3-990F-D409-A2AA-E94DDF32F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CE0F33-3AD0-C3A2-ED3F-36F4F7C39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F1BD2B-F358-F6D4-AE51-BA4BBF46FE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4C44100-DB53-00EA-DB9C-0BD9750B1E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634AA6-3520-B5D4-F7A2-8024C7EB9F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D181D2D-97E9-8EA3-211E-C0AABA16F7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A4ECDD-A358-96B6-32B0-D07EFB7EC4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7266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AF7806-093B-AA45-91A6-F23BF105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17B6132-1C80-3E9C-CDB9-A07DCA62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3D58AF-542E-ECE7-BD52-E90A9FF0C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D3A606-BE3A-85AC-16EE-F5EFE4B694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11724ED-4458-653E-86E7-329071ED55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CDEA246-1D7F-DD34-514A-9B58E000A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FEEEFF-8F04-5BFB-C6A0-58B1AB45B0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BFF38A-5802-C2FD-8B27-869E915158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236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18CFD1-703B-08DD-ADC7-CE1757625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1F07E79-0958-87CA-FD8A-1DA657C54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EE2CAE-FF05-A54F-DC70-16AF5AF71F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C7C986-71F9-A4A4-8140-7680F3E115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E12CA0-A900-EDF2-4E7D-CBA9C1F1971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0E68B4-AC62-C0B5-0B90-FE4915EDE5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42C83C-6405-DAFD-0366-8A188239FA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B47095-8180-F4FF-04A4-5BD0EC5790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2334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12D89B-8796-6F9D-8E2F-E70FBFCC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BD2E656-5FBF-1E47-AD2A-74BF39193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761A7E-3137-3552-CF95-B2229E8E1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273F3C-7848-622A-C352-8DE115E9CC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66D45DF-87B2-9645-E774-323B62DD68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AA7C3B-1205-0F5C-226E-1F8ED64031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62380F4-A58C-4867-FA0F-558BE44F0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815A1D-9B1B-916C-1224-041290DE2F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687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C3FE5BC6-706A-78DE-DB4D-FD848F3C62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0273588-D41E-894C-F610-98E598EB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92B649-7DBB-3D18-1178-78E398EB0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ABEA16-783C-7E11-BF39-2DD416F9C6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1784775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22B14E-0392-CF80-E4BE-1DBCD88F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C1C5A57-2A85-CDE2-7379-C62A01A1F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19EF99-82A5-7222-67FE-D6DFC283E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D85609-96A1-9EFD-44EE-C94E40F11E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804721-CE34-9DCF-7AC9-473FFD5B4E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55E61A-0A4D-0B6E-948F-7BBDA8B896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986E2B0-98BB-B085-D259-B8200F0207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A7AA8B9-E245-86D8-14C4-5CEB8891E4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1862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F03514-590F-86B0-F0F9-D3C34CAE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D8D8223-73FB-B8AB-4446-1590E8E90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CE3BBF-0EFB-6080-EEAC-CB17F39FA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40D44E-2497-C777-756B-0047B38DDF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6ABC4A-8A08-E1C6-340C-8D61F5DDF8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45CC44-7588-5E77-E554-59C8949F8C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02EA3C-85EA-F910-468F-743FBF1D1D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C88089-ED7F-36BE-CF86-657C83DD7F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14764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ECAE5-CFF5-FB6D-07BE-9744F717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3DE82F-1D11-791A-892D-D636D2A35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C90C48-F671-8EB1-7B0F-5CE9F7228B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792B6C-87EF-8E83-6173-019389BC96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A2B73E-28B3-E0FD-D2EF-94170AACE61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4A085F-0A1B-636D-A70A-62CEF44AEC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9A0807-48E6-EE6E-CCDA-E08B0A18CE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89B1B2-E343-7E20-574D-24F5BEF357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60100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89B21B-FCE3-7937-F913-9B631807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0FDB7B-FB8C-B0E3-E94E-1A1F898EB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589BA8-102F-5E08-5815-E71E0D0F4E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927B53-9060-A1C6-B3A7-241217FC5E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440A80-5A1F-1E56-D06E-8E16220CD9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2F2F13-569C-F1CD-B07B-771625F309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514E8B-2876-3248-FFF3-C31FD7993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B33B83-330E-7699-597A-10C5243AD2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6204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695A45-04D2-20D9-EE11-903A3EED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AC2420-5D3B-DAF0-7FB8-CC90AAF3F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DC68DF-21E6-18A1-4FFF-6F35B2B7A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D9E964-D9E9-85AA-1FE4-77715C8302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F11EB85-180D-3FAD-25DC-8690049EE47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45AA79-2100-B3EC-E48C-8FEBC23C6B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AE9B9C-BD92-AB7B-E35F-AB01CBC4A0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3FE5FC-26D4-7076-7D6D-6E62E0609C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5202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AE4C81-5435-9BF0-FE7C-C0CFE57B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B11591-0119-D752-2903-96A538820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4272A4-27BE-8814-58E9-A3DEF5389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64179B-F03F-4833-DC78-7DD6B3BB1B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22B7AEB-9CD7-E455-DECD-DFC73193AD1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9D10BB-0C60-ED9F-89E8-A2CE4459BA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DD8861-3EA1-5562-120F-D98379F138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15887C-BC61-81F8-C404-D1A345B2E4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0021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7EF164-198E-6DC1-82DA-47C53F46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DF5AAB-0EC7-9FD8-685B-BD2974101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A6E189-B99F-CB49-7308-77FFC915D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1A9B7D-A4F3-847E-F90C-B0B1D868EF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11137C-E008-5825-46B9-C4261B91FE1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5C7550-083F-1510-E590-E0864542C4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D71C8A7-AB56-D49A-92C2-1F42708B70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FC262D-C12D-9C78-EF26-503C67F419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7025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35A959-59BA-D8B9-2C53-C6B902AD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B0FE08-E4BE-3523-5045-3A4A0E5F9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2B8D1E-4F15-1A64-EEF9-FCCD9AA103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C9A0F8-662F-6183-CCD8-E1CCC79F26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706B548-7D48-1529-519E-0C811C16D7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51890C4-F6B5-08CA-D366-DBA68C2D5B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523D99D-50D5-35E8-BD4A-581B6E5D0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E9E42C-5708-773E-7662-5682006B88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74869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F07DF-F01F-28D6-EFAF-A3150B52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648CCB-CA0B-3CCC-1E41-7DCE66D3E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102EA5-0D0E-CD2C-788F-58AF342C7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4E363B-F426-9AB5-5011-0636A79449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7FF01F-6AA5-7599-BA1C-C33357E8F2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F6CCF9-412E-73CD-7F6D-F034C5C206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5871BB8-FE0F-720F-0842-D246D94E4C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7E57E9-DCDF-4369-6EC0-8077D8E3F2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2067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587E6-D97E-B27E-3972-C5C79856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E83BD9-4259-0292-1524-3C27A74DB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0BC6B5-9E26-1C8B-4341-023696D54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F06BD5-3740-B2C7-D2F8-A0F590B80B6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D94EA13-67BA-EA63-3C8B-1D01529D00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93C125-5DC8-FDA1-5D77-824D83AA0F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9CF42C-C1E5-6410-3AF5-1FF5F275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31D4D2-0916-4488-CF98-970BD6986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236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38FDEE-1E9A-4A07-E0EB-CB265BA9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3833B01-AC8E-DA6C-FB90-1821EC1FC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2DADE1-40EE-C3C7-9686-57F529575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A4F442-BB82-613A-BFAC-0D89BB9CA0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2A21AF-04C7-9ABA-F501-E6AD24EF93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3D7E33-2AD2-B6F3-CBD4-1529056E99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FBA090-285F-3968-6649-DCA3F29873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F611C9-6E83-4EDC-7179-DC1F206B64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44304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83BCC7-9B93-DF64-961D-10FDDD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DCB1D7-2EEF-6EDC-940A-0218B17D5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7AD03B-8F5D-FE47-FC8F-B6D28FDCA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D06369-1A84-9362-1AF8-55A7928ABA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05A331-8C16-4C80-0FB5-FD0827AB29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5A2B38-805B-6595-1B69-05D32923B2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273A0F-B471-7139-BC5F-4A5B3025F1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611AAF-6980-E51D-1E74-E659F8F089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308373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989CDA-79DE-08F8-A741-10C9F912A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5BAD59-A2A8-28CC-3F18-7501E6826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1290E2-DA16-6F6C-8856-10EB96D6D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A0E996-29CD-3A28-AB75-1699B829E5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F6D7497-9783-8C3C-3A17-A841B87DA71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1A501C-0362-72CA-CDAC-9BF04AB8CE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4814C84-7D91-AE53-C049-B87443EFB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BF0EA4-CDE4-2EBD-9764-31D0BC942A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4921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AA6399-6FE4-18EB-E9BC-8CD95F6A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691A87C-CB15-F95F-84A0-92691EF88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DBE954-E3E9-AE66-4891-4AECAE67C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DDF1F4-7164-7955-BD27-5E6BCEE7AC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23557EF-E46B-9AB9-5F0D-0DE2E3B26D5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5D14FD8-6E03-4F73-BAC3-807DC44FBF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EE4EC1-1735-20D0-25D9-D8240E408F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5864CE-6C14-ABE5-7BBB-F4B6B84144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55551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CD6420-4582-36DA-18F4-E390E439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909F62-D581-B154-1FD9-133FA465F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64D85C-5524-47DE-FBB2-659E14B105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5ED783-1CAC-3C12-D05E-1E6CF66D32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0A0228-28AA-825C-4982-5DF11B95EB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BA0420-6DAB-E87D-DCD2-7EE9C448CD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8156EF-08D2-5DD8-61D3-94FA72BBEA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B686F6-298D-8816-32BC-F25D7DFCF5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8238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FF46E8-796E-3908-E893-968CDAA27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D294E0-1CD6-2BF8-4914-BEECCEC9E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62B16D-F700-CABC-6E2C-BBED24CED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5430C2-D77D-F88B-0E4C-263F520FF8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3775F1-FDDB-CA23-4E99-3C2758EF1E6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AEB60F-CD4A-93CB-4D92-F3FB4C2C3B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B69EFC-FF5C-0C66-489E-EC92CBF89B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665311-1670-41A8-E059-DEB9A59EF7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5316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AE8E45-84A5-D2D1-9529-E351E508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DEA111-8C52-86FB-7742-5BA180E4F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0548F8-C82F-437A-1835-C3B64C453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F4BE89E-18C3-6A98-AF56-E159010882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E20296-A84B-DB8B-C717-F7DB84BA677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4C6863B-7069-4911-91B8-4E16B5FDF1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9973FD5-0F33-1FA1-2E47-109999CD8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833ABC-396F-9CF4-ADFD-8C61510E7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6979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A64584-CC11-2558-F89C-1322EB7D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F9EADF-63CD-4D11-3C50-DE1ED3FF4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DB50BD-2D58-3334-B626-4F16A1378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3A1CCF-370F-D338-EBB8-DC92FA7D74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022774-0767-A5B4-2AA8-1742C506376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D227E2-7618-329C-3855-1C5C629CA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2DDCE6-4FE9-88A2-05F2-39BF3D1157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BC401C-DFB9-CE04-4FC4-16104AF6F9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2313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80A94-78A3-08A8-B1F7-CCC2C78F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AC66FD-094F-832B-5803-1D831577C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A96CC1-2C34-8721-7E9C-40488A6796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DA36CC-D371-44A5-8622-2A699EDD12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4D30B8-76E9-219B-9A17-7A78482FFE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035558-08CD-6CA3-04B3-407A9DF0BD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2A1A95-8B7D-6215-42F4-85C685646D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B5C45E-82D3-87B1-90BD-6910D1425F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18619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9E6917-9AD4-F6AB-EDFA-88D51884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E6CCA2D-9965-8CCD-6E98-14ECCA358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E2A998-9AF3-52BF-EEE5-299090799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BE0353-75F9-1702-7A7E-6AACB882F5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3A1034-F96F-46BA-CC96-55CC255B236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BBADDE-AEB5-0ED4-0D91-2CA9FA10BC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146EAD-4630-1EE6-8355-8B0978B2A7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08B6C66-F0A1-3A42-7987-6A3E2A90DC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77253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00497-ECE5-2738-F297-A93BF729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5F02079-8734-833A-AEBF-689D4D965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45AA43-64EC-D22A-8C63-FF3B55E83C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AE9678-8680-927E-0F33-9E4D8C0FC0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CACF49-8A4B-4B6B-9230-E3F13CBC8F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832DC2E-BD1F-8959-A596-FACA46BEA3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4D2887-93A5-AF9C-CF71-D2471F4A24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CF31A5-9DC0-07A2-4964-F641F99ACB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871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5AFC89-6B8C-E0FF-9156-EA50408F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465CF33-F27C-CDC7-1018-C8F1B0CF1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D1DE2A-61BC-0333-0B9E-61B5ACCD7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3C9070-B37E-065B-AC7C-379BA591CB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5AB894-7976-BADA-FA80-CC74F9CE00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A70527-1755-E4EA-7110-9838A38BB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2397A4-E3DC-275D-FE5D-049A47A783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F9B3C6-302E-940C-B259-B2301B8D0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7240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58961C-7F4D-2416-A89B-8C1F2F42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552464-E31C-2E9B-678A-025468605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AAA246-39B3-7B0C-46F4-CFC551C0D5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BC3ADE-59A9-D08A-9698-B51AA2BC30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E48B9EB-3F31-B6DA-CF91-BBD98EE795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CFE595-4456-4FA4-C5D5-B1EFA79A9C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8833947-0A39-0555-8584-358C36F734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0C92512-089A-226F-D696-150D0DF440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5752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768D18-57C9-EE53-7720-9D7D01B1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A0DFAF-7532-7417-EA90-71D51E21D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6DE064-490B-D0FA-D514-9FEA12561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65B343-260C-CEA3-DA07-E6BA78C390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F66D449-B6F5-B427-EF99-6DA23F8716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97A060-A4B9-A2A5-A62A-54A7CC736E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610D7E-1435-8954-0300-5DC1DB1899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904E85-3A18-17A7-A68A-AA70CB8D82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20709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E9F86-C434-A33D-06B6-D37C6728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0DC04E7-83F7-418E-1223-72F1F87F0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8728F9-F115-6533-344B-F80D5E590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AA7015-C5A5-C19D-2E52-F354AC7190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2FE9FC-BC96-6686-DEC1-611B0CEC4C4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A621F9-A0C0-11B2-48B1-863F59DFE7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EBF35C-D580-BD8D-2574-34CFDA7A0F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55468E-CE08-8385-5FE3-638E9205A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78276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87EB84-72A2-5C0F-C81D-3182B00E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27088E-A08D-F06F-A021-E2E9B2F66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C78AD9-BEC8-62D3-5C68-819619CFA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0E71BC-CCB6-AFA5-B7B1-F7FE14B163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FC451B-55F1-3384-D69C-067372233C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201596-67CA-F83E-8E93-48F6C2524B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48AFC0-2D87-48E5-B011-1EBEB948C2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C3E8BC-D3D3-0E26-BAA3-269D85B3D0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07488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F51D9F-42C1-C8E1-426F-1DE58910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0C5F275-743D-E7D0-C7C9-DCB81E21D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2C0925-DEC9-94DD-44F2-FE05169400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5BF777-A5DF-EE96-2B5E-6DCF8B3AD0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3BED230-A6F6-E9C8-FC40-61EEA3EC19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EC51EB-0585-8E07-301D-B610B02B62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E732BD-D9F6-6700-84FE-2ABF3CA5F5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CD875D5-EF14-4BC2-BD89-3CAFB259B4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37877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F3006F-3A8B-DF36-F9F4-A5F04A2F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C009BD-B413-BA39-312E-24C403EC5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E01028-89C8-A819-74B9-ED12DBC65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BD549D-84E3-B699-B9F7-B51A0EF671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5C3704-814B-A58B-B887-8188E52782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A3E362-D5BB-A3D4-74E2-1CD92AE649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4EC8DC-2994-623B-CC4D-C03759A6E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1001CD-10D6-FDBA-7798-1E587C5C2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98832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39B76-5AA7-0B66-8D2C-78CE8908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E017B4-B316-085E-8A36-73A6C38D6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C01C0E-4C79-CA74-BF76-8F79356AE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D38C90-003A-8295-6B5D-FF6CC632B3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F37352-0DCB-5F39-1BC6-8CA23BDBC4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3385A28-2249-DA1E-9908-6654F898AE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002C0A-4D02-B5EA-B047-786168411D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7F9E53-2568-34D7-E06C-8F7657B5AD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4328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DE237C-7E0F-0329-C9D3-7D683868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678539-46BD-63E9-501B-016C484E4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F4AF5E1-A448-E2B2-AA09-63E1646CFA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A5F8F4-D701-4561-06E6-BB36D41B2D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291FF5-651F-037A-B2E1-A776F474BD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4CCCF9-C39D-DF4A-33DE-13AD61030A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BD92C4-8C91-610E-FAC8-8CA16E73BE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77DBD6-46B9-FE4C-CC27-12DA2EAFA5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73503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FD1439-0CAB-BEAC-3775-0D2963AF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E28938-573A-F20A-7072-8DAB5C4A7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A2EB95-291B-A03E-0E5F-5013CFD88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D8D22E-933A-69B0-4148-112F94491C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305F5D-4E72-7857-B283-FCFB44BCB56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3333D2-F25D-6058-C0AA-6842FBFBB8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B8F5EE-742D-2581-1D81-EFB936B230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2762BC0-67C1-B9C8-E3F7-669BC22579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3713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4D1F43-60C9-4480-E90B-A77EB974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BAD3DE-93C3-FD0A-4D91-EB439D8BC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73106A-4755-1B39-435D-8E657EDD1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66658F-2E86-DEB0-5098-D1A8C8BD7A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42A2A1-6607-6002-1D34-1E62EC2B62C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04B0E7-BAC3-07CB-38DF-1FD7F85618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6864FA-5224-3F0C-D351-A7EE801F2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8143A9-27E1-38D1-0054-4810DBDA51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65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176EC-FC5B-F741-F406-7C243646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43415EF-2A48-FC77-7AC4-71375114E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2A65E9-0575-FBA9-DF99-AF6512C4A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7E7735-A04F-7500-7AB2-A0041EDA98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E155CE-4D93-2945-34E6-447EF137E0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5AA0D2-7E8F-6526-5CC5-EE7ADA925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9FF9C6-C0E1-A5ED-11F0-8C4A867CFF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C6E4E8-897B-DA93-26EF-2CB5FAEE73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76241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446EC-8FAF-2BAD-F81A-680DC053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CB16516-A937-DA78-4151-7F69B9C79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7B0B7F-5900-A2A2-8B97-146A69C7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53EA13-E676-BAFD-1CE8-26E79BF9ED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F5CCDF-E7FB-0635-FF60-80D8F1A4E4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A03036-6738-F031-1E35-E6658432F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988D7E-C362-4E61-40A8-4559296678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924AB6-1287-744B-5E46-C1B42987BA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75383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64A9DA-C3F2-0E31-8090-19FEA61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BC26860-4A76-CDB1-BF6C-A0692AB03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05BCF2-2567-923D-E5FC-1C2FD0DE3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97AE7F-BA73-A9F1-B112-032C01C83F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338547-E1EF-921D-2E7D-CAA95865CF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B5EB06-0B86-3540-227B-C96BB8B5D2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D1B717-90A6-A8ED-E226-EB699040A2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BF0347-EFD5-2BD6-1AF1-9451B91A44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63664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09DCD5-F074-468A-21A6-CF892332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C9F3D3-3AB8-83C8-2CE3-6B9C11287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A8F314-3C2C-4D64-50E4-2574BB180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B3F092-5821-0E06-2925-A029F74BCE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362DC1F-738A-062F-FFA1-A1CBBEF373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3BF084-542D-29F1-797C-A37A9DE270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189B182-DF28-FE2F-0657-93C8A77C2C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5CCEDF-E8C0-7F40-B40A-2DCD12CA10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05286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C43E89-763D-CF30-3D08-A0A3511B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382533-19BC-9857-B752-A8BA2FA86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69AB20-9C08-1458-AED5-1AF4DA3680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D74973-02CB-2728-5BBD-EB3989FBD7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F45978-9EB3-07F9-B1D5-58B2EF2356B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FF765E-E757-D727-146A-DFA72DE803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B6253D8-1722-54FD-7B9A-EB38411925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31F9A96-65B7-7AFC-9240-B25BA483EF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3705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64B27A-A7C6-34C5-1EE6-E35D3131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B5DE22-7725-730C-345E-18ED28185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4F22B6-D6BD-90A2-EA53-DA94822594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8D7521-FF0F-93FA-13D1-DB76F46DEB3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107EC5-65A5-2C56-57BD-99B7B42057D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B2FBA2-0CFE-E682-0EEA-96FD35E04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3EF78E-03F9-D822-6D75-48DC0A1BF7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D2DB12-5560-3CAA-1750-4B08606CE3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727330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DB8CE6-A2F0-616C-8C57-9583AF70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93FAC2-92AC-05EA-74B2-78E54B370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1631F4-637B-9D70-3E23-3343439F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F1C6BB-972A-2B66-76D7-C49234C67C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4E5CF20-9BFC-6E8D-1D38-2739966D6F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657058-D9FF-1F0E-D9F8-21235B069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798A2BD-E311-56A5-E40B-BB7D8E2CBD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7F06FD-B7B8-F56B-082A-4FD6AF0E44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39697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5C34E8-2470-EEC8-9FA6-1C37E1B0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02B1342-C97D-A2B6-07C6-C3542F809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62C072-C771-852C-3CC5-8F4E25AF4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681E94-2944-27AE-54C0-932F284B5C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3F7147D-0AA0-2CA3-3614-C3E757DF4D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0D52CB-ECBB-7774-7795-4E7F4DEB34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6228FE-95E1-F6D3-60E4-7EC979AC0A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6D2AF6-48D5-5046-CA0A-00C139EE2A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9115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532D35-88BC-2F7D-8146-2C2EA79E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7B65F3-CCAC-E6FA-E0CC-739C09E13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2363A1-7CDB-236B-EBED-15C5D8D3A7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28FAE3-9910-9D56-0AD9-7E34635B92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B1742DD-3D25-4747-69FB-C3A9ABA61B8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3758BA-FD5C-F807-E160-3795A629EE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F61A4D-88DE-4309-02BD-1BEE4C33BF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46985B-F3DA-55E3-47E2-684F55135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73006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8E33A-4839-B279-A335-317D1E42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35EE25-FABD-A7EE-0E89-EF5120CFF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36CFA2-28E3-BAD4-5E95-8193C355CF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481E6B-2127-24B3-009C-95543E85E6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32FBE5-E599-27E6-1076-E4179CEF5F7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CAC1DC-4084-4000-BE1B-717A5DF915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4B4B09-9B20-1584-9650-818F3B9782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A56955-A2DB-B71D-15DE-B3889AAA0C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90757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49AC2A-90FB-A9AE-EE42-46CF4412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E2F7D1-53E2-1467-F913-7E5E2E4BB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4048E1-EDDA-9251-A445-D89B6CE62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0DFAA0-FDC1-89D6-9B01-40B2420E24C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21643CC-E4E0-464F-D6B7-F276DD2F0C2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4B7589-496A-03E7-5090-AFD62A8BEF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54AA2A7-D614-4939-77BC-ABFB76162C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7C931C-C973-CDE4-378F-1B2E537331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6378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110CCC-4F81-1BA2-7044-E4A782AC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A96CE43-AA8E-E851-CC53-6A5C0CA88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9FDCFF-A062-845F-4DAF-AB14B87DF7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A003DF-63B2-362E-90CB-BA13264E6F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0902F73-B597-775D-054A-37EF135B505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FCFFCD-8CA7-B409-5560-5C523AA7A5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2779546-D0FB-BE3C-49E5-49F87E3755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F83CC1-C47F-5C7A-E890-358AE25582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3356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E1D67-F5A4-9865-5A64-C9EE4DF6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3CA12B-8C5C-6433-8465-112A5DAAC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377F19-1237-D082-3369-CF88C6BA04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DEF9BF-D396-1653-FFE4-426667E22C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CBD365-4736-2EAC-FF07-932953534A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90304B-3C41-A0B0-2763-42668A4406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203839-115E-969D-CCC7-DAF67B972A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5C054AE-9B57-6E31-9796-2E451B0419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87297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2AAF12-3D73-57BA-587F-229160B1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FB7472-2FFC-C284-8BCF-9C4B14309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D1E78B-DFD1-B027-6E3F-F3E37ECFAC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2FFE8A-E2CB-0340-1BD2-5DB3BF2783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B21360-89A4-0260-C9C6-83D6222DC0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88ABA4-9BF6-FE6C-7C61-5E85FC0F3F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980F54-C82D-1421-1237-F323A6E98F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B8AD3D-C49D-E254-DA82-EEBFA1D50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78296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68CD08-80BD-4EF6-F276-5105AAB2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CFE26DF-114B-11AB-50C1-DAE522C2D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5363A-2960-73C9-9A26-8A91EF5E6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32DD4B0-FDE2-A3FA-BC09-20F0101FF2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952A97-F9B2-879D-6547-E7BB184069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B1EAD7-8F30-E641-55AD-7D277D50F9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90E2F17-3E4B-5A29-7509-E1B3D2205D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D428-5276-BA22-9FA9-D7E3F4EFFA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65413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01B0E0-CD4D-1778-F34B-3DAB5D97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92F11F-935F-4EF5-FF6B-7BD8612F3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73046B-0D67-ACBF-1A88-1F979576E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70278D-68DD-D85D-EC33-E4AC90F2FB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3F144D-D31B-51C8-89CA-1E6B7E53D9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2A8EEB-94EC-5572-2C70-A78F328E0A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2F263A-C366-A470-B250-878856A15A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95B9DD-07F8-9C0D-3429-08D44DD273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03351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B329EA-7DC7-D9F8-0238-B67FF8EA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3772E00-A8E6-E76B-DAEE-A224E8337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BD8E7B-BCD3-0343-4089-32E6D7D9B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6F04B2-539B-5395-75BE-70FBBA066E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528ED7-9200-67F0-E3E7-7094563468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67D174-B4DF-2CF5-C106-A0F9B2B590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D72DCF-AE93-D97E-17F8-60F6A6BA8D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AF5D2C-6DAC-B31B-5D5C-5963CCBB2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06986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E4823F-4F96-74FD-E328-0C428E12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9C3886E-C6AA-EB01-E6E5-86EDA14EE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4D0A60-7878-6D5A-135E-6EE71BE71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F20E7F-4465-88D6-E04E-9343F35BC9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BB9303-9315-C866-38A5-59D9D7E6C2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F21C17-1FB6-9A3D-F639-ABB28E37A9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77D1923-DAF0-3525-15ED-D5E5172863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1CFBAC-6294-87D7-9B52-B873EC2A8A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8560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AF48DD-8AA1-9A75-A4C2-29B474C4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8CF451C-C3ED-2DFE-5F7E-2FFDC2D14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98EC08-15FF-DC20-36D2-DB634D51FB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9C65FA-9611-7F16-061F-66C5417D3E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9E0D734-6FDB-9208-B5E6-D840FEC400A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B025DA-2720-F288-F06D-411DF1313B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24ADBD8-F640-A494-4D25-87200177BB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FBAFA2-CEA1-54D3-C80E-06D6ACAF41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23462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4E1FB8-12F7-F8D8-F45E-90F35F55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D59C73-6C0D-069C-D73C-79CD16764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FEC758-D3D0-1E9B-972F-348AF7BD9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8421D8-9A4C-9AE1-6C9D-8CEC29A953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93B2B1-54A8-0EA2-17C5-88E797F777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6BE60C-3478-0469-1BDF-D0C8B195EA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539686-F405-EC1D-F0C1-FC50249DF3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5935AE-BF71-BBF4-EFAC-A91A9C5ED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83291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147BEE-41F6-9D31-737E-FCCF2BE4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A3294A4-127A-5BEB-67B9-7962F9108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60553F-1AD6-6673-CB3A-F0A3442F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3285FE-6408-36E0-2C1E-73AC0B7B85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8E0A54-3D9D-78FB-D0B7-CCC4B4B5B8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AC1950-A3C0-E62C-8385-E08F2E985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23FAD8C-31B5-8470-0C28-3FFDB1208E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D23B8D-9BEA-4D27-D78F-059717CD3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76914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6F8828-E9D2-790D-EA4A-F9518CF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56423B-2FD6-230A-1AC6-423FC717F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FDC8DC-6E6D-B677-A59D-7ABB55CD8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069E94-F4C8-9159-9835-DD6479248D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5C6D4DB-9E7D-F7E5-9CD4-C6F1457CC72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4553F5-D610-AEE7-FFFA-E39DB63339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F713D9-F443-E2FE-CFB3-D0994C709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C34DA4-C128-968A-E1DA-9A117FD561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615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658AF84B-57FD-C551-AB2B-3C63EB270D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5078EC2-2C9C-1576-82CF-E734E9D5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0E2B03-E08C-70AD-6558-9B37D5B6C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5500FD5-F4BD-8689-C038-68F4D6494B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17428316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89EC3-B314-0E1B-C101-531AE37F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CBAB4C4-7B90-2EB3-5868-2EE89DA7B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2C00BB-4AA3-C415-A3D7-B1612D6869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BC8D8E-B983-4A28-407F-B9FAC8ECCE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B07070-B962-EB58-5598-7EF576D72C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7F73ED-5A39-41EE-1DD1-32FEDF0A90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A309EE-9AD1-16C3-F8D9-DEAAA8AD90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16A1BF-CB39-76B1-1063-AEE484A811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573937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284099-D891-7032-C03A-D48DBB12E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37260E-E9F3-ADF4-0074-46D875F09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FE096F-8518-CBA6-733A-E4DDA31BA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E00F53-A09E-E425-BEF3-9BBDEA3E25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D4F567-B25B-B91A-2321-84658A4E79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B8CE0C-8D58-A081-B918-7FA00AE459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CD9F86-93B5-5997-5107-1E517C0FFB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EFA860-990B-A7DF-2FC6-F37C1D104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312306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740BB-6B8B-D2DB-374B-8A974459A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5BC5408-4CC9-3573-ADD4-5DC951735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DE35D7-9E76-4DD2-6406-9683A6EFB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75B702-CDD2-1156-9719-19D1603A7E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A053EDB-FA33-FACA-6834-A13102A921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EB1BEF-BB26-6E15-5AC7-A2C7B3E0E1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157AFB-7D6A-12C2-B8B0-929A448C40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A4CEB4-F83F-36E7-3682-DB73FBF813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591590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B129ED-E8FC-05D9-FD48-F4E1B40D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AB19F33-C853-FE06-8FFE-9F29B6718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DBDA30-19A9-5FA7-46EA-A93215C00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B5DFF9-E384-65F8-6E65-3D0216158A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804E2B1-2CF4-6A60-0EEF-06FF5F3E67F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E727E0-6076-B2EE-5B3B-801523BE9A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699512-E693-6269-B7DB-0ECC54D0A8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4659CD-7E9F-27B3-9384-EEA87EF4C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96457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C6EC9-F61D-93CB-9AB8-420704DD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03E430D-1D0B-4944-9582-EF757C6A6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462170-713C-1386-3F1C-BD739E59F1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21CE82-7D09-FB36-BE08-3E186C4794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AD3094-3814-332E-90C9-258ECCEC09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B0545E-1BED-9906-79BA-12D4C6348F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AD7815-F73F-C285-A0D9-5C92140ABC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DFE016-3CF1-24FF-AE6F-507997F60B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040711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1363D-53F9-AAD0-5095-BA444883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00B0C2A-4538-F60B-A01C-F2A8E7780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9CAD9A-62F5-2889-BF44-A28619841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8AF35A-7186-C3B3-0205-A5B374FC7D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CB5316-275C-B9EC-76C5-94985DA4C8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766D28-E29F-32DA-4354-38CD32E47D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E00B80-4F48-C161-248F-DE84B66A57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F768D3-1A45-DF61-34EA-E52193F325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50943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355FC5-D9FC-B383-92C2-990E3F62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C31C325-1791-804B-ADF9-1E948E7BC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EC80F9-26B7-2DAC-70B6-521E871B01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E62FCA-243E-A2DA-7AB1-37783BFDE8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C632CF6-1242-B123-C0E4-D5F1D3535C2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E012BA-383A-5BC7-7783-B35AC78008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D918028-2161-CDDC-2E5A-7744E8BD1E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EB097AC-1C49-9616-AC40-BAD815D48F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60243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810019-9990-1DDD-F589-3B89271E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A30CE8-6600-343B-81AC-344EDE816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C8F47B-D730-88A8-E0F9-0088D06FE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DD2921-DC60-A09F-DD6D-BEAA8D5ED9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198EDC-B2C9-A934-DC6F-A9CABC073D7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BDE773-F0CC-1965-EF1A-E4A96B340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4259B7-E519-7409-0B8D-93470E6C39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2E39E1-7350-7587-6DD6-B5C2AB982E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23725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C6C096-6E90-7CAB-EDC7-6795DA86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A98CDE-3DB1-10C8-D74F-F3E6B6F30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8B34B3-9A3E-DEBA-8236-E3D07B4D34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5B46A4-BC8B-0CDC-8D2C-3B274F653E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2EEF4D-73D3-0DC2-4025-E3F5D8A0A0D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1B5C7FC-704B-DEEC-D0AA-7A6C685E4E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B09F37-C7DA-2243-5971-86D1440EE1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2D1964-8145-7499-491D-CCA313B0BC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67997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18404-8330-2BC1-59EC-193E62DE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235D92-B5B3-F1CC-6E2D-71C440337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1F4430-0522-AEB9-2240-2A83133A44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A10CE1-B7ED-FF60-02CA-321361BFDF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8B0FA7-2A88-FDC9-3814-7CA801A3305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127E5E-D747-6875-72AF-21ACED8BB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E9A6A2-B597-5BFE-4F18-09A3E7479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07F13B-C1A1-EBA9-1517-D5A584C450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1584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36047-E775-F750-C59A-C9B42E7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C199C4-C8E8-BB81-B59D-1E0FAA70D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FA5E17-67DD-0240-08B0-E493C6E4D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E8D8C4-2331-5F31-182F-C73E8E5F9C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BE6AFBA-DEAC-B8BE-CD78-381F2B0431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5FED74-5C2E-0BA5-9AFF-7482DBD0D8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F725C0-CA2D-B7A0-4801-D8BE19E149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8B56B3-E474-1D19-F11C-11CE5A73A8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98786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677AE7-78C9-1CF1-A86E-D55A74B1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6E1552-3BAE-C579-8C70-ADD61D3F1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65201C-65D8-3946-BA34-9BC4EAD77C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ACDC20-E4C0-F6AA-F4E3-E3B7859701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9E6FE0-214F-AC09-24FA-C477474C276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D4C9CC1-E30B-1773-CB3B-072E78DC7D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FE9B91-80CC-DA3B-80B1-9D4D770C38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119176-A51E-9059-7671-EF4EFC9118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47299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A65708-4762-BE97-F726-1E6069B2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000EE4-743E-30E9-EB24-0604E09CF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B41F83-D33C-11D7-F12C-A382A33F0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0BDE88-904E-8399-049B-AF05591AFA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A780AD-C370-83D6-A277-037EE1AB21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ABCED6-76CC-AA1F-A30B-57778FBCD2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ADA767-FB74-CFF1-450B-556A44ED2A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362E8C7-FF18-B941-717F-1E9E16B361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315202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29D057-E435-AFB0-5340-9154A102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AC88D7D-8B97-0048-9BEB-68E8A4DC8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F91606-5492-8C28-BED4-A580366DC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FAB6C7-40EC-6999-FAB4-B3EFCB6D5D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877646B-B51D-618B-4C2D-0A103A0DEE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48E44D6-A641-3D18-840F-09E513413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6386B78-3991-CDC6-06FE-B0A15DABB6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37606F-9D1E-271E-C8F9-CDA4893C2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9953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ECA9BD02-4AD6-2542-48A0-3817EE3DD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B72A1BB-BFCA-D5DB-3230-B217ACB5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F1BF7C-8CD4-5A35-AC9F-6B1B7FB0F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4881C03-9F09-B4A0-9FD6-CDE855872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14828694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49D6D2-0F7F-53D5-A0DB-9066BAF0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C82333-0A82-EDB3-326E-38D5444F7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568CC6-B38E-2375-E5EA-BFB492505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A21626-723C-62A5-8197-CAF76B787B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90A868-2A70-C682-0253-8187D615B5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5A90BD5-5A4A-7B9B-3230-64E8B05691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F14680-47EA-5804-9A64-35DB06461C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3E346C9-B246-0ECF-D3A1-CD23E633D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71573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DB7C3C-1B3A-73DC-C180-8C9AF060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39FDE4-97AB-3795-72B3-CB73608D7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5E2636-0117-C97D-858F-999F89B81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F9A202-40C4-56BF-4780-8EB32FEB1B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A1884D-95CC-0D5F-F8CE-4470752AF0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09193F-F15A-EA62-B935-BFA5AAFDD8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CD5A31-EE13-EDE8-65CD-DC1E0D7B74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76F710C-A1BE-5D9B-C5C8-1A0BC13607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25037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0EB17C-909B-4C1B-7122-A7CB3FCE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9426FD-E40D-49B5-9950-13EDB1F8E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35EA6E-DC8F-DA06-0A89-C499FE6DD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365DF7-15E0-974D-56A7-4188F33A3D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A4B424-9303-6C36-5F2F-855C1EFC87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5BAC37E-7561-7307-7BC1-13FA0BD017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C87CA9E-083E-6FAE-392C-16A89D8303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81D067-470C-9BAD-E2BF-0E331EB70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81156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4DF98-3D78-F05A-5CA3-62A1AD2A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9C735C-770D-5F6A-C8CE-36BA4EDBF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C23EA4-89C0-C7F0-6587-7248EDDEE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D0944E-7F1E-BCFC-AF71-3C46F89C52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469501-17D9-0183-1E34-5F6E173F4A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4899E8E-E67B-62B1-4577-9C066975AF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F370E9-B0D6-D87A-EF09-77DB815F82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D629BA-7F2C-C28A-35F9-4A65161FA4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8165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2EF45A-32A9-5D6A-09A7-1000A0F4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1AD3C6-3299-7E94-54FD-0D47B9B4A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3CF39E-3082-FE51-5DA2-373DC09F7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B8336D-687A-5787-ECA9-75631F84AC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B930005-3252-813F-2BD3-0F96F4C6AB2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5C8240-A18D-6071-DCB9-D21AE8895F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9877BCB-0384-BCDF-E180-E42E192F4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B27482-61A1-7A81-33A5-E3577BD7BA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349221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AF555E-DC03-E123-5090-2A7C447B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F1039B-29D8-2087-B6E6-0E8A1D62A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094BEF-7308-E7ED-7A3F-3AD624F32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DFE47E-7644-3118-DB56-0CE0BA055B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DBE51FF-CDC7-8260-3490-EA2434D1861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763C0-0B08-EDF2-0A45-F05E123D2C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BC32E-E498-C825-F809-1776E0F623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750FBD-F5C0-0B58-9C8C-AABDB60FDD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6028017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13</TotalTime>
  <Words>3925</Words>
  <Application>Microsoft Office PowerPoint</Application>
  <PresentationFormat>Bredbild</PresentationFormat>
  <Paragraphs>1119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Marcus Jansson</dc:creator>
  <cp:lastModifiedBy>Marcus Jansson</cp:lastModifiedBy>
  <cp:revision>1</cp:revision>
  <dcterms:created xsi:type="dcterms:W3CDTF">2024-01-22T19:45:00Z</dcterms:created>
  <dcterms:modified xsi:type="dcterms:W3CDTF">2024-01-22T19:58:02Z</dcterms:modified>
</cp:coreProperties>
</file>