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3" r:id="rId2"/>
    <p:sldId id="274" r:id="rId3"/>
    <p:sldId id="275" r:id="rId4"/>
    <p:sldId id="278" r:id="rId5"/>
    <p:sldId id="276" r:id="rId6"/>
    <p:sldId id="277" r:id="rId7"/>
    <p:sldId id="285" r:id="rId8"/>
    <p:sldId id="281" r:id="rId9"/>
    <p:sldId id="279" r:id="rId10"/>
    <p:sldId id="282" r:id="rId11"/>
    <p:sldId id="284" r:id="rId12"/>
    <p:sldId id="283" r:id="rId13"/>
    <p:sldId id="286" r:id="rId14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howGuides="1">
      <p:cViewPr varScale="1">
        <p:scale>
          <a:sx n="114" d="100"/>
          <a:sy n="114" d="100"/>
        </p:scale>
        <p:origin x="474" y="102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2021-09-28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2021-09-28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0DB827-075D-4502-920A-EFA586E22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Stringency</a:t>
            </a:r>
            <a:r>
              <a:rPr lang="sv-SE" dirty="0"/>
              <a:t> index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470D1E3-D2C5-4ABE-9AC5-701B0A88E7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58743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E1FEC86-424D-405E-929B-983E53CDE4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Index, dagsvärden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1778F71-3C0D-4748-AE29-CD632620006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University of Oxford och Macrobond.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1282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92C91A-C1D7-4DF9-9E4F-58DCDC370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BNP och efterfrågan i euroområdet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B118CAE-07B0-44D9-881C-1EA812EA40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680121F-7575-4D3B-BE32-30E8135615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EF949BD-7B13-40F1-B397-C28B773DC03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069882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712F59-B94F-44EA-AECD-4A68B8A52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Konsumentpriser i valda länder och regioner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391C804-242B-4B8C-81D4-B0AADDF8FE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1384A3C-4983-4389-AE9C-98C19A2242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976AEC2-7CB2-47A2-A7B6-A82026E055A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Bureau of Labor Statistics, Eurostat, OECD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406081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49D176C-4B62-40D2-B6FC-43536CFF1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BNP i Danmark, Finland och Norge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14BB88A-670B-4882-8BBC-7433113552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9624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93BF45A-090F-4572-8F02-D149798979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EF53D1F-8D93-44EF-87B0-B95B5BFA3EC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 och Statistics Norway.</a:t>
            </a:r>
          </a:p>
        </p:txBody>
      </p:sp>
    </p:spTree>
    <p:extLst>
      <p:ext uri="{BB962C8B-B14F-4D97-AF65-F5344CB8AC3E}">
        <p14:creationId xmlns:p14="http://schemas.microsoft.com/office/powerpoint/2010/main" val="1947382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20803C-B71B-4E3B-A51F-047E41BE3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Styrräntor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A0DC209-913F-4856-8F0A-07BADB42E0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3040A13-BE1B-441C-9821-5AE41555E8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dags- respektive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434E208-9129-42A5-8C70-BC35684CC06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Bank of England, Bank of Japan, ECB, Federal Reserve, Norges Bank, Macrobond och Konjunkturinstitutet.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2084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1A0322-B45E-4EAC-9DD0-D70D7C659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Covid-19 vaccin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54383CC-B624-4DEE-A9BC-468BAF3C88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58652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BD6DB96-316C-4999-9CF9-17893517C3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Procent av befolkningen, dagsvärden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6B50A89-BE3B-420D-8104-2C7B865915F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Our World in Data och Macrobond.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8352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9C1432-68AD-427F-BC89-C3A320816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Sammanvägt inköpschefsindex i valda länder och regioner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6022FCF-BA0C-4A28-BD18-9C58E0581A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9624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09EBA66-4FCB-4508-BCB4-5B203401D6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8AA575F-4B73-4C65-A92A-F8383FA5767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IHS Markit.</a:t>
            </a:r>
          </a:p>
        </p:txBody>
      </p:sp>
    </p:spTree>
    <p:extLst>
      <p:ext uri="{BB962C8B-B14F-4D97-AF65-F5344CB8AC3E}">
        <p14:creationId xmlns:p14="http://schemas.microsoft.com/office/powerpoint/2010/main" val="267393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4C76F1-89C8-44B1-AC33-994CE3781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Industriproduktion i valda länder och regioner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6316599-5D62-4B66-A209-D27BF79720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694C48F-CCF2-4D3E-B6D3-042786922D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2EB1C49-C641-40BB-B856-5D4DFEE1311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Källa: National Bureau of Statistics of China.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772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0EF2FC-550A-4DFC-B7A0-95087BB62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Containerfraktpris i Kina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E506245-C010-4113-B398-A47068E1D6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25121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9A088D4-B6AD-4582-9D7E-92E347097D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A781235-DC35-4D16-AE9D-3A984B64397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China Ministry of Transport och Macrobond.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566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C6547F-E4B6-4F53-B81E-61942E572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Producentprisindex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0E201EC-CB1F-4CA0-92E7-82E8FA7CB6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3A95C6A-427C-4BD1-BA7D-77A820FA5F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DE301F4-FA92-4345-BC3C-7943054C552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 dirty="0" err="1"/>
              <a:t>Källor</a:t>
            </a:r>
            <a:r>
              <a:rPr lang="en-US" dirty="0"/>
              <a:t>: China National Bureau of S</a:t>
            </a:r>
            <a:r>
              <a:rPr lang="sv-SE" dirty="0"/>
              <a:t>t</a:t>
            </a:r>
            <a:r>
              <a:rPr lang="en-US" dirty="0" err="1"/>
              <a:t>atistics</a:t>
            </a:r>
            <a:r>
              <a:rPr lang="en-US" dirty="0"/>
              <a:t>, ECB, U.S. Bureau of Labor Statistics, </a:t>
            </a:r>
            <a:r>
              <a:rPr lang="en-US" dirty="0" err="1"/>
              <a:t>Macrobond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Konjunkturinstitutet</a:t>
            </a:r>
            <a:r>
              <a:rPr lang="en-US" dirty="0"/>
              <a:t>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5452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981325-815C-49CD-B544-745B8FA7A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KIX-vägd BNP och svensk exportmarknad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69DF995-1DF2-4CE2-9E90-46DA9E2FC7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973C053-5888-4E2C-8B39-5D9E01A920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2234A2C-9745-4935-9F72-FF724475AD4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Nationella källor,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859070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207A66-53D5-4BA7-A1E2-3A813DE08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Konsumentförtroende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E81F496-2D10-4083-ACFB-E5ADC3BB3F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9624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9A91413-6867-4A5A-9A75-C16971294FA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Standardiserade avvikelser från medelvärde,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48ECA1E-B8DD-49D9-8272-D5045F3EA88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Conference Board, Eurostat och Macrobond. 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2307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B34519-941B-40A9-869A-77F187C0E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Arbetsmarknad i USA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12DE8FE-E0C0-4DE2-89F0-809F7F418C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BF3FBC0-F7FE-4ED7-9997-6EEA4FF575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befolkningen respektive procent av arbetskraften,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DC90D4B-18EB-47D0-94A4-5E26975B446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Källa: U.S Bureau of Labor Statistics.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3561191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125</TotalTime>
  <Words>251</Words>
  <Application>Microsoft Office PowerPoint</Application>
  <PresentationFormat>Bredbild</PresentationFormat>
  <Paragraphs>39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7" baseType="lpstr">
      <vt:lpstr>Arial</vt:lpstr>
      <vt:lpstr>Calibri</vt:lpstr>
      <vt:lpstr>Verdana</vt:lpstr>
      <vt:lpstr>ExternaPresentationer2</vt:lpstr>
      <vt:lpstr>Stringency index</vt:lpstr>
      <vt:lpstr>Covid-19 vaccin</vt:lpstr>
      <vt:lpstr>Sammanvägt inköpschefsindex i valda länder och regioner</vt:lpstr>
      <vt:lpstr>Industriproduktion i valda länder och regioner</vt:lpstr>
      <vt:lpstr>Containerfraktpris i Kina</vt:lpstr>
      <vt:lpstr>Producentprisindex</vt:lpstr>
      <vt:lpstr>KIX-vägd BNP och svensk exportmarknad</vt:lpstr>
      <vt:lpstr>Konsumentförtroende</vt:lpstr>
      <vt:lpstr>Arbetsmarknad i USA</vt:lpstr>
      <vt:lpstr>BNP och efterfrågan i euroområdet</vt:lpstr>
      <vt:lpstr>Konsumentpriser i valda länder och regioner</vt:lpstr>
      <vt:lpstr>BNP i Danmark, Finland och Norge</vt:lpstr>
      <vt:lpstr>Styrräntor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Johan Samuelsson</dc:creator>
  <cp:lastModifiedBy>Rosmarie Andersson</cp:lastModifiedBy>
  <cp:revision>12</cp:revision>
  <dcterms:created xsi:type="dcterms:W3CDTF">2021-09-25T20:32:03Z</dcterms:created>
  <dcterms:modified xsi:type="dcterms:W3CDTF">2021-09-28T09:29:01Z</dcterms:modified>
</cp:coreProperties>
</file>