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7" r:id="rId14"/>
    <p:sldId id="346" r:id="rId15"/>
    <p:sldId id="348" r:id="rId16"/>
    <p:sldId id="349" r:id="rId17"/>
    <p:sldId id="350" r:id="rId18"/>
    <p:sldId id="351" r:id="rId19"/>
    <p:sldId id="352" r:id="rId20"/>
    <p:sldId id="353" r:id="rId21"/>
    <p:sldId id="354" r:id="rId22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världen, OECD och tillväxtekonomierna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481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BNP-andelar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471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 och timlön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årlig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49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941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598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Realränta, KPIF-inflation och 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3770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1629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5493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Långräntor, tioåriga statsobligationer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065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Nominell, tre månaders statsskuldväxel och</a:t>
            </a:r>
            <a:br>
              <a:rPr lang="sv-SE" dirty="0" smtClean="0"/>
            </a:br>
            <a:r>
              <a:rPr lang="sv-SE" dirty="0" smtClean="0"/>
              <a:t>real ränta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8771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Reala 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841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 och svensk exportmarknad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673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(KIX)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5931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Strukturellt sparande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19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730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451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657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ekonomisk politik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687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Arbetsför befolkning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total befolkning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212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Potentiella variabler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211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 och sparkvot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kalenderkorrigerade värden,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928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162</Words>
  <Application>Microsoft Office PowerPoint</Application>
  <PresentationFormat>A4 (210 x 297 mm)</PresentationFormat>
  <Paragraphs>43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2" baseType="lpstr">
      <vt:lpstr>Office-tema</vt:lpstr>
      <vt:lpstr>BNP i världen, OECD och tillväxtekonomierna</vt:lpstr>
      <vt:lpstr>BNP i världen och svensk exportmarknad</vt:lpstr>
      <vt:lpstr>Potentiell BNP</vt:lpstr>
      <vt:lpstr>Styrräntor</vt:lpstr>
      <vt:lpstr>BNP-gap</vt:lpstr>
      <vt:lpstr>BNP-gap och ekonomisk politik</vt:lpstr>
      <vt:lpstr>Arbetsför befolkning</vt:lpstr>
      <vt:lpstr>Potentiella variabler</vt:lpstr>
      <vt:lpstr>Hushållens konsumtion och sparkvot</vt:lpstr>
      <vt:lpstr>BNP-andelar</vt:lpstr>
      <vt:lpstr>Arbetsmarknadsgap och timlön i näringslivet</vt:lpstr>
      <vt:lpstr>Arbetslöshet och jämviktsarbetslöshet</vt:lpstr>
      <vt:lpstr>Inflationsförväntningar</vt:lpstr>
      <vt:lpstr>Realränta, KPIF-inflation och BNP-gap</vt:lpstr>
      <vt:lpstr>Reporänta</vt:lpstr>
      <vt:lpstr>Styrräntor</vt:lpstr>
      <vt:lpstr>Långräntor, tioåriga statsobligationer</vt:lpstr>
      <vt:lpstr>Nominell, tre månaders statsskuldväxel och real ränta</vt:lpstr>
      <vt:lpstr>Reala räntor</vt:lpstr>
      <vt:lpstr>Kronans effektiva växelkurs (KIX)</vt:lpstr>
      <vt:lpstr>Strukturellt sparande i offentlig sektor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30</cp:revision>
  <dcterms:created xsi:type="dcterms:W3CDTF">2013-02-22T10:31:08Z</dcterms:created>
  <dcterms:modified xsi:type="dcterms:W3CDTF">2016-12-19T08:21:19Z</dcterms:modified>
</cp:coreProperties>
</file>