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4" r:id="rId2"/>
    <p:sldId id="375" r:id="rId3"/>
    <p:sldId id="376" r:id="rId4"/>
    <p:sldId id="377" r:id="rId5"/>
    <p:sldId id="378" r:id="rId6"/>
    <p:sldId id="379" r:id="rId7"/>
    <p:sldId id="380" r:id="rId8"/>
    <p:sldId id="381" r:id="rId9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Statsobligationsräntor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166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Börsutveckling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Index 2006-12-29=100,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4722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Börsindex, banker i Europa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2006-12-29=100,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430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HOX prisindex, index januari 2005=100,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5812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låneskulder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årlig disponibel inkomst,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2305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 och sparkvot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kalenderkorrigerade värden,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893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Asylsökande, olika prognostillfällen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0930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Asylsökande, olika scenarier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Tusental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3200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70</Words>
  <Application>Microsoft Office PowerPoint</Application>
  <PresentationFormat>A4 (210 x 297 mm)</PresentationFormat>
  <Paragraphs>16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Office-tema</vt:lpstr>
      <vt:lpstr>Statsobligationsräntor</vt:lpstr>
      <vt:lpstr>Börsutveckling</vt:lpstr>
      <vt:lpstr>Börsindex, banker i Europa</vt:lpstr>
      <vt:lpstr>Bostadspriser</vt:lpstr>
      <vt:lpstr>Hushållens låneskulder</vt:lpstr>
      <vt:lpstr>Hushållens konsumtion och sparkvot</vt:lpstr>
      <vt:lpstr>Asylsökande, olika prognostillfällen</vt:lpstr>
      <vt:lpstr>Asylsökande, olika scenarier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30</cp:revision>
  <dcterms:created xsi:type="dcterms:W3CDTF">2013-02-22T10:31:08Z</dcterms:created>
  <dcterms:modified xsi:type="dcterms:W3CDTF">2016-12-19T08:25:05Z</dcterms:modified>
</cp:coreProperties>
</file>