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Källor: CPB Netherlands Bureau for Economic Planning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15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arbetskraften,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Eurostat och Macrobond.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05" y="1419794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214607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Källor: National Bureau of Statistics of China, Macrobond och Konjunkturinstitutet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08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USA och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OECD, IMF,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57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OECD och tillväxtekonomierna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OECD, IMF,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70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 och 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Nationella källor,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176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Förtroendeindikatorer för tillverkningsindustrin i USA, euroområdet och Storbritannien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Institute for Supply Management, Europeiska kommissionen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6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Konsumentförtroende i USA, euroområdet och Storbritannien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Conference Board, Europeiska kommissionen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364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OECD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58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arbetskraften 16 år och äldre,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Källor: Bureau of Labor Statistics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086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Bureau of Economic Analysis,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50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Kapacitetsutnyttjandet i tillverkningsindustrin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Europeiska kommissionen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2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Eurostat,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63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Förtroendeindikatorer i Tyskland och Frankrike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Europeiska kommissionen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747897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248</Words>
  <Application>Microsoft Office PowerPoint</Application>
  <PresentationFormat>A4 (210 x 297 mm)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ExternaPresentationer2</vt:lpstr>
      <vt:lpstr>Industriproduktion</vt:lpstr>
      <vt:lpstr>Förtroendeindikatorer för tillverkningsindustrin i USA, euroområdet och Storbritannien</vt:lpstr>
      <vt:lpstr>Konsumentförtroende i USA, euroområdet och Storbritannien</vt:lpstr>
      <vt:lpstr>Konsumentpriser i OECD</vt:lpstr>
      <vt:lpstr>Arbetslöshet i USA</vt:lpstr>
      <vt:lpstr>BNP och efterfrågan i USA</vt:lpstr>
      <vt:lpstr>Kapacitetsutnyttjandet i tillverkningsindustrin i euroområdet</vt:lpstr>
      <vt:lpstr>BNP och efterfrågan i euroområdet</vt:lpstr>
      <vt:lpstr>Förtroendeindikatorer i Tyskland och Frankrike</vt:lpstr>
      <vt:lpstr>Arbetslöshet</vt:lpstr>
      <vt:lpstr>BNP i Kina</vt:lpstr>
      <vt:lpstr>BNP-gap i USA och euroområdet</vt:lpstr>
      <vt:lpstr>BNP i världen, OECD och tillväxtekonomierna</vt:lpstr>
      <vt:lpstr>BNP i världen och svensk exportmarknad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</cp:lastModifiedBy>
  <cp:revision>24</cp:revision>
  <dcterms:created xsi:type="dcterms:W3CDTF">2017-11-01T13:56:17Z</dcterms:created>
  <dcterms:modified xsi:type="dcterms:W3CDTF">2017-12-19T10:23:25Z</dcterms:modified>
</cp:coreProperties>
</file>