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och 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4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löpande priser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5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90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Demografiskt betingad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34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54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79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utland och företag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0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6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36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21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Kapitalnetto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26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7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44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75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Skatte- och statsbidragshöjningar i kommunsektorn 2019–2022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Kommunalskattehöjning, förändring av skattesats,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51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 och takbegränsade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Ekonomistyrningsverket, Regeringen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7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53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primära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02733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259</Words>
  <Application>Microsoft Office PowerPoint</Application>
  <PresentationFormat>A4 (210 x 297 mm)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ExternaPresentationer2</vt:lpstr>
      <vt:lpstr>Finansiellt och strukturellt sparande i offentlig sektor</vt:lpstr>
      <vt:lpstr>Inkomster och utgifter i offentlig sektor</vt:lpstr>
      <vt:lpstr>Strukturella utgifter i offentlig sektor</vt:lpstr>
      <vt:lpstr>Strukturella inkomster i offentlig sektor</vt:lpstr>
      <vt:lpstr>Strukturellt sparande i offentlig sektor</vt:lpstr>
      <vt:lpstr>Skatte- och statsbidragshöjningar i kommunsektorn 2019–2022</vt:lpstr>
      <vt:lpstr>Utgiftstak och takbegränsade utgifter</vt:lpstr>
      <vt:lpstr>Offentlig bruttoskuld (Maastrichtskuld)</vt:lpstr>
      <vt:lpstr>Offentliga sektorns primära utgifter</vt:lpstr>
      <vt:lpstr>Offentliga konsumtionsutgifter</vt:lpstr>
      <vt:lpstr>Befolkningen i olika åldersgrupper</vt:lpstr>
      <vt:lpstr>Demografiskt betingad efterfrågan</vt:lpstr>
      <vt:lpstr>Offentliga transfereringar</vt:lpstr>
      <vt:lpstr>Transfereringar till hushåll</vt:lpstr>
      <vt:lpstr>Transfereringar till utland och företag</vt:lpstr>
      <vt:lpstr>Offentliga investeringar</vt:lpstr>
      <vt:lpstr>Skattekvot</vt:lpstr>
      <vt:lpstr>Genomsnittlig kommunalskattesats</vt:lpstr>
      <vt:lpstr>Kapitalnetto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2017-12-19T10:28:08Z</dcterms:modified>
</cp:coreProperties>
</file>