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35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2155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666007-6119-4313-8EB7-F707164F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8E9B36-6D8B-479F-9AF2-7E788BA25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43E3BF-1BCD-4F70-9E29-D2717B9B5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0A9886-8C8E-4538-81D5-403712E0DE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13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EB533F-9F63-4B15-ABE1-DBD3CA36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666CDA-E496-4EB2-A282-E45620C86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34DC97-1782-462B-A4B6-8DD6E7814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 16 år och äldre,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88A740-1A27-4BB9-9799-7585833D77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Bureau </a:t>
            </a:r>
            <a:r>
              <a:rPr lang="sv-SE" dirty="0" err="1"/>
              <a:t>of</a:t>
            </a:r>
            <a:r>
              <a:rPr lang="sv-SE" dirty="0"/>
              <a:t> Labor </a:t>
            </a:r>
            <a:r>
              <a:rPr lang="sv-SE" dirty="0" err="1"/>
              <a:t>Statistics</a:t>
            </a:r>
            <a:r>
              <a:rPr lang="sv-SE" dirty="0"/>
              <a:t>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53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56366D-7A1D-4AC3-BDC1-C0759D29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economic indicator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A98F3A1-D722-458D-BD2F-338AB637F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353B5E-7CCF-4D60-86FE-6EBF955E3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veckovärden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EC7612-B2BA-4D3F-B430-C6388D3B79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Macrobond och New York Fed.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7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69CE6-9BBE-4F5C-9B9F-7D0A03E8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8D0E1C-4226-4083-B510-BC97E710F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D2D837-530D-4617-99C9-472841EC6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C74F1C-3BC8-4AA2-89BD-CCE3D4A27D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National Bureau of Statistics (NBS)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73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0BAD94-4709-41B4-A560-8C32F4E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Börsutveckling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BB24EC-D51D-4BC2-BF00-00C019AEC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B939EF-6374-4AE7-9165-FDFB6070E5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Standard &amp; Poor’s, STOXX och Macrobond.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FDA8A47-CA10-4808-A9EB-79180D122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06077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A8D44F-80D5-4151-9298-1645F030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532CE22-20A3-4F1F-9C1C-74474606B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71D7D1-55F8-43DB-9BBB-3A431F2CE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488044-E433-4E49-A2D2-A534B9AF02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64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926A5D-51C9-458F-A99F-F706BA83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AE31BA-A018-4EA9-B7E4-E8E57C48C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AFF158-A335-437F-BD91-887153F29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E20712-58AC-4433-8175-C8874F3512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661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3D46-07C8-499E-9DD5-CD824590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02C25EB-D6A7-487D-AB03-E8D7E1F2D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FFDE7A-B07D-4E08-96EA-F6F57AB8B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085698-4EF3-4234-8B9C-E5510F0E62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167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CC3672-C250-44F2-A392-4D82633D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Stringency</a:t>
            </a:r>
            <a:r>
              <a:rPr lang="sv-SE" dirty="0"/>
              <a:t> index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2D0295-B53B-4846-A8A0-E2B30F3DD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ABD3D0-9981-40E0-B6A0-7F731B91FB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1E342F9-D077-48CC-9286-4B43B0D4C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16577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EDA8E9-0772-440F-B9FF-2A9845C4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 i tillverkningsindustrin i valda länder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9877F6-3EC2-40E9-9BB2-F0DD2FE77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794DE1-1E7F-4C77-94AB-86A1871B67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</a:t>
            </a:r>
            <a:r>
              <a:rPr lang="sv-SE" dirty="0" err="1"/>
              <a:t>Markit</a:t>
            </a:r>
            <a:r>
              <a:rPr lang="sv-SE" dirty="0"/>
              <a:t>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9D996A48-9DC7-48E1-964C-153C6A33D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11100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6D785A-3CB4-4995-A310-7A0AFF8E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3C0C19-1E9B-415A-AE1A-4EECA31A5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A231B6-942C-4FD9-89E2-D8CCEDCAD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46F31F-6EFB-49FF-AA55-23881CF037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Federal Reserve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3474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B52F8-223C-46C3-A95C-47BEE0CF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C045D4-8A00-4359-B042-749293D88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4AE475-686B-4F81-99ED-F16D1B4C3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47E943-05D3-4D1A-8848-920500C094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National Bureau of Statistics (NBS), Eurostat och U.S. Consensus Bureau.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53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34A87F-BB92-40DF-8672-D2C7BDC8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 i USA och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E701F4-C682-4062-BAF6-447F78CC0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5F6952-3F11-465A-9D90-1D84D8DFB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A6E62A-4FBF-4CE1-8613-121E9B6222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Conference Board, Eurostat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78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752AF-AF59-4EFB-B375-E2323FE7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Finanspolitiska stödåtgärder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C54147-98BF-46EC-A4F4-8C250C8C5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961320-B05C-462D-B04C-A4AD1374F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 2019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8D2E38-3BFD-4081-9BB3-A507449917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Brugel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031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EFB26D-887A-4B7A-9EA8-3EFE5402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4B0181-ADF7-4798-A10C-D21ADFE64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E77BEE-1069-4417-9FBF-34DC4B636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0AEC68-0D24-493F-A07E-9ECF11F06E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56790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9C9D3-5A58-4B14-A737-DFDD9256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Stringency</a:t>
            </a:r>
            <a:r>
              <a:rPr lang="sv-SE" dirty="0"/>
              <a:t> 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E96103-7483-444A-B350-BF438C45E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B66B41-FE2B-4D39-8CBC-FE1BEFC5D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387BB5-9E10-4F58-A589-3B4DB081DD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336376246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49</TotalTime>
  <Words>290</Words>
  <Application>Microsoft Office PowerPoint</Application>
  <PresentationFormat>Bredbild</PresentationFormat>
  <Paragraphs>48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ExternaPresentationer2</vt:lpstr>
      <vt:lpstr>Global varuhandel och industriproduktion</vt:lpstr>
      <vt:lpstr>Stringency index</vt:lpstr>
      <vt:lpstr>Inköpschefsindex i tillverkningsindustrin i valda länder</vt:lpstr>
      <vt:lpstr>Industriproduktion i valda länder och regioner</vt:lpstr>
      <vt:lpstr>Detaljhandeln i valda länder och regioner</vt:lpstr>
      <vt:lpstr>Konsumentförtroende i USA och euroområdet</vt:lpstr>
      <vt:lpstr>Finanspolitiska stödåtgärder</vt:lpstr>
      <vt:lpstr>Arbetslöshet i euroområdet</vt:lpstr>
      <vt:lpstr>Stringency index</vt:lpstr>
      <vt:lpstr>Arbetslöshet i USA</vt:lpstr>
      <vt:lpstr>Weekly economic indicator</vt:lpstr>
      <vt:lpstr>Arbetslöshet i Kina</vt:lpstr>
      <vt:lpstr>Börsutveckling</vt:lpstr>
      <vt:lpstr>Styrräntor</vt:lpstr>
      <vt:lpstr>BNP i valda länder</vt:lpstr>
      <vt:lpstr>KIX-vägd BNP och svensk exportmarknad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Barometerindikatorn och BNP</dc:title>
  <dc:creator>Rosmarie Andersson</dc:creator>
  <cp:lastModifiedBy>Rosmarie Andersson</cp:lastModifiedBy>
  <cp:revision>9</cp:revision>
  <dcterms:created xsi:type="dcterms:W3CDTF">2020-09-26T09:04:54Z</dcterms:created>
  <dcterms:modified xsi:type="dcterms:W3CDTF">2020-09-30T08:58:26Z</dcterms:modified>
</cp:coreProperties>
</file>