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08" y="3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2023-11-22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66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145542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2023-11-22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831C455-EBE8-C90E-8B46-6FE241716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956F85F-26CA-7E1A-E1E3-6CCFF8D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F2C11C-91DF-C0C0-F676-FC9AB6C2E5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314DD14-A399-A420-9B43-36961D6C8D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Konjunkturbarometern</a:t>
            </a:r>
          </a:p>
          <a:p>
            <a:endParaRPr lang="sv-SE" dirty="0"/>
          </a:p>
          <a:p>
            <a:r>
              <a:rPr lang="sv-SE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243454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AB69C4-B7A2-BE60-7278-23909BE6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6240F2-1514-4AA5-0A9F-42AF8F69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AE0A86-8A42-01A4-916F-C3D9C6CAB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4A7052-5551-6842-CE26-E1E02E8F39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4D7BC38-15B8-13A9-8D42-DBEA2BA77F4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03091A-41F8-2382-0220-47143CC84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4181B7-D1B7-4C00-0C58-FE74BDEA3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EAA126-B587-BD7D-73AF-B85B281943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08766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500FF1-44AB-6D91-DDCD-510C561D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797071-0991-C1AF-9B75-C0A2EEDBD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8EC282-42FE-05C7-E17A-D6610068B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CC3807-8FAB-0055-F9F6-2FA8493031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AF1AEBB-7ACC-055C-FE1B-0F38962A3E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BA3A3C-94DB-1C04-B14F-7D8BC3FF63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516C78-2D8A-968C-C8BA-534F00B804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4B302B-BBBD-BCA5-E5BE-454365C316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472594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4A4AA-9651-AAAC-BC7F-414EFAA9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904A448-7BB6-E874-DA97-352C6C081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52A222-7AD6-9C80-5D58-5F476AA56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790098-5BD2-2169-3DA1-A089EC2A06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59AE7F-5905-D8C9-C32A-5D795C9FAA7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3BF7E0-F92A-AE68-940A-F7C96C6A5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59B43E-58DF-6052-EB6B-A856153966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116D3F-62E4-88FD-74A2-86C3380A39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805898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D402B0-35CF-2CCC-CF39-4778C28E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B2A118-A6D5-C957-4422-233854B22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54ED1E-426B-1A2B-57FB-442236666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132131-602C-0A4A-F506-45C2DAC1BE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A68E5B-0CA2-FB0D-A2A2-2BB8A7537C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48AD48-E9DA-2479-EAF0-E57FA71517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681831-709D-0647-700D-378AFD7C0D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D2CEA5-3AD6-7B91-D35C-D67648C5D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27097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31FCD-A184-33F6-658F-CC276185E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12B5C1-F0DD-6B6E-844C-8ECBCC5A1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1B39BB-66AC-B6AA-7307-9A785803D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75F4979-348E-3B95-E8EA-F3C2F1B735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A41E983-0059-3E4E-176A-B75F63B6D89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A02554-221E-F54B-E414-E79831F145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2D2F13-0F4F-55DA-A961-220E325AF7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C89780-AA17-5139-4E8A-9C5E992FD9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44575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06CAF3-D1A9-5A05-84A1-2CA4A38F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A279D89-38C6-ED2B-F02A-5CDEC527E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2FDD32-D2EF-F34E-2D02-49B7FA9A30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9B6E4C-4407-31CA-ECE2-D9EFC4C25A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C66D618-A379-93C2-C19B-F7F539B0F3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7E36A3-4A54-99C4-01A9-DC4EE9BD2D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BC4950-5E5E-DA6F-DE26-BB545FB97C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390765-358E-CC6D-D87B-E496117364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11283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BDEEFF-6C6F-824E-C450-EC8AAFE9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5A8163E-DF63-311F-F063-77D837E6A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5DF97F-210E-E8CA-443E-EA8DAA97E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7C94B8-A675-45FB-516A-D80B079426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8D3B82-27BE-1CA4-1C76-622CE66941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C103D1C-98A9-381C-B1E1-B6B5B31C52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21A6CA-A134-263B-98B0-06D650CAE5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EC94B22-71C3-51A4-E054-B1E2A36A88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771202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AB235-5838-3188-E99A-F3BD8A81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FF248A-AE4F-5952-0825-111C5A6AA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9088D4-13C8-A201-C83F-447059C602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88ADE9-BFBC-26B8-5C7F-B52DAFBD53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4CC115-AD31-09BB-7C8F-1E230FF795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79DA3FD-D1FE-9CB5-894E-4D1B8B4494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D993A4-2643-6484-DBE7-E41F58E0E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157659-CB20-DA4C-F8E7-706424BEC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640397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5EF95-DEEC-67A0-E97D-959315C0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3734E48-72BB-33E0-DF98-2FC5E0218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F58CC5-4991-B69B-5F96-7931427F3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E93331-BA62-6BF0-D5FE-B1B3EA8AD2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8220A0-8644-093F-2B31-D849876BA7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BB9C77-AE09-4449-1DD0-0A3CC8078D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C9C0A7B-9C89-5D85-46E0-65EF0D2ED6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B4AB1A-826E-3613-77B1-84ABC12EE8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26890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92EBEB-26C7-D154-8F46-DE8B65E8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9D6E3D-600F-99D4-4B31-E49B413E2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F56C04-6392-3F42-6AD4-868B86C28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40D1CE-BDD6-3DD4-8482-75961F9525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AB2969-1F7B-849B-BD7E-5451F8ABE63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D9F86A4-6FEE-5701-9FCE-8549AB502E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F75650-DF36-C219-A285-73342DC267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E513324-871E-45B5-E36F-019A1F9A1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7234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42855D-B2A2-38B8-EDA0-3A239796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1AC49B-BED4-60A8-3314-59A4C1BFE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3C0C89-6535-EC92-6D8A-73B307A11C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2A07E0-A24C-280B-99F6-D82D631393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565A8E-11F5-77FD-D780-284914CB42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82C69E-C067-83DD-4828-DB81070B2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522384-C523-6363-4D9E-C02347F859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B854FB-25F8-51E0-8865-4DFF94983F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0519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4EEB3D-1AE6-E820-21EB-39B52329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E07325-376B-5904-64E0-A1BE7E22D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34FDC0-69C5-2165-0DF4-3D0606F30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C3A53E-8C51-B963-5859-98BB5C964C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9F7AEBF-6F35-956A-3582-834625F6E44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08D5ED-DF8C-9ACE-1BD5-5FE6071639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7046DD1-B50F-F4DC-E180-44735D4534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FB2E43-0526-CAD7-1669-979E32485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0285839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B3F6A746-0613-0E1A-CF43-33C7DBEFE2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0682FF7-53B6-B723-6263-DB3386BC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39B985-EA92-524D-9494-B16394D46A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FF3E8A5-2FC2-53E5-87F5-F70884F275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18017714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F24E4-DD58-2DF3-C302-E7D9555E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42CD75-EE41-82B6-B7AF-0682932A1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AB226F-1141-28A0-0333-5FF9F0E50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F3F3EA4-FA1B-D7D6-A41B-7CE4189F29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F84FEC-201A-88B7-37B7-B74286E3B50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A94562-6775-8F27-F627-DBA03B3C88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860D24-E058-EF99-1366-95C74AB412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CC14B43-BC3E-B6E0-624F-13027F9ACE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6272500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FDBB4-42F0-68D2-3755-541295693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564AAB3-F633-ABC1-86A8-0BE003EC8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E787C8-36FE-C1B1-0574-949BD9062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2E90B9-4F78-85F8-C77B-16ADFDE559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164C468-AEB0-F941-5051-7DAE9F8B61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D01FAF-C325-5567-7E18-AD1DFA64FE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AF8000-CB45-6D00-FEFD-4533A8BD2A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A9A044F-F229-FAE2-81FB-958DF8C506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02480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8A2021-EF23-792E-550E-63FD5E79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8D6DCD-8CB2-A37D-AB31-1A9FA80BF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8DE728-1393-50AE-9E94-4AC044AE6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22B09D-A774-0379-4F8B-2C492D5D83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A5B5BB-6F8F-4212-A975-B42059C32B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4E5EAF-0004-BDB1-064E-AC78ABB1B1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1499CB7-FCF9-C9A8-ABFB-AE99E5E8D5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EB0889-534B-67BE-5D7C-90D576D73D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469968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FECF46-B06D-B098-0CA1-F3B67FA2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0D6AD36-8352-BE8E-9DE4-FD963B6E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F9888E-D16C-A2D5-5622-562D17D2E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CA25F3-E79E-CFAA-7C03-EF859646DD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B8ED14-D5CE-C96D-B709-FEF4BC97F5F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9651EA-D0D2-C9FD-6720-B97005F42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7CB0537-C7F9-0431-45E6-E27148652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41BC747-E5C1-83AD-351C-875D1C6EC2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106749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16F465-8C28-C0C4-704B-C73B18F5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4CC41E-50D3-81AE-8292-788FC2F05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7EE84A-0B98-248A-DD9E-06FA8DB45F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5B5DFB-04D5-0371-05FE-941EFA1EC9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2EB77A-11A4-01E8-6BE2-79483E790FC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8FE12DA-E67C-312E-B131-B7B9A980A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D9EF01-09BE-6E4B-F8BD-787B364472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246F2C-64AB-9728-2438-DAD96697D5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79306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B81C4D-6463-8E18-3CB5-D04EE34C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B679656-10C8-5945-003C-55FA086E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77A51B-280C-FFD9-95B0-2BB265E718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B15C3A-7C09-961F-8248-218E343257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D87946-55DA-210B-F083-1CD414C6A8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E67A9E-789D-CA47-486C-6FF71EF46B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EED4365-5C39-4C8E-8115-1FC23CC5C0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C6BAEE-6F83-7402-36A7-27DAF85248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97760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13127-EFB9-46E4-E069-4E3DF2E2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CEFA21-D078-7D79-429B-ED1164159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90040E-8148-8F5D-AD2A-972538CA8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02FF7F-F51C-541C-8D95-144B7C6582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3826B8-EE42-EAA0-1B1E-4485A41034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B03141-4944-624C-29C4-56CB5912EC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C48A79-0694-9F67-B560-8B3403715D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ECB407-96C0-EEC6-5E39-373B2F799C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7118502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338606-F28B-365B-7AA3-E47193B83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1776AF2-9004-8A55-50CE-CEE4FA486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09BAD8-2B1A-76B4-11DB-4AC480E53E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40698CC-35B0-BDCB-42E7-E66F72626F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DAD848-B11E-5EC3-1623-8BA37330C0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B4D16F-1FBC-059A-4DCE-0685048F76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E3204-BA9E-7006-5BA1-7F255BE60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D0650EF-F00B-74B8-C657-E9AB1CE984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704471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299F1-0600-D007-1E78-E4E63035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140DD1-4325-50E6-1895-54C53FA05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FFDE3F-B29C-0F17-DE7F-7A19D96C2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E6B940-AC3F-278C-87C2-6C1981D62A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A8C4D0F-0CF7-8F11-E8D1-EA0F14745A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1ADAA5-9076-29F1-A7D5-346B370D6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7A9CA2-C5BB-298F-361C-47A39832F3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59BD56-C674-0185-412B-AEDA086F32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739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17502C0-E6A5-476F-F8F9-0EB50EA4F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95031DA-FFAD-5403-CB79-89C2870B7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C0720D-2DD8-4D33-336F-82CA069BB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2AE417-F746-8680-C432-246DCD1051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4948010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199E5-15F4-7B04-0C64-A74EA8B9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DA89DA-625D-A8F5-07A6-45FACA45C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B511E1-B10A-A2E5-E04B-0CD5D8DCF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6A775F-23BD-E19B-A437-0B1A9B1B23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DFB4DD3-2315-024D-6696-A76F189368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F598B7-FBB2-A9A6-9910-4EB60A9203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FB71CB-5D24-C2B0-2649-253DBDF97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D440307-8850-2AF5-374D-CF95ADA5FF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05533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D01834-17CC-26D3-DBA2-809D6DE1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FF97A75-714A-01A1-E442-BF4CC9334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D7D8DC-60D2-87D4-1FB3-81A2D313E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73523E-2CBC-697D-619C-2008A9C41F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3B0CEB-76AE-1A37-1715-D0994E89F6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1C87FC5-9AEF-363A-5B78-2D2E394DB3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EC01FC-DFE3-D558-8BBE-1313FD16C1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C14021-4246-64CB-85C0-5D175E198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19745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BAAA6-E1D1-3883-A957-7C94EA4C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458F3FA-9F06-AE74-B0DF-4DFDFDD1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7F7440-8C1B-BD80-4777-6F1CF05EF6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4F3DC53-8EDF-6CDB-96EE-B87A441FCEF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4112A6-B63D-CD70-4FF4-F3CFB175BF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2A611F-D9D6-E498-B3A5-7DCC3F5D8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973A5A-A2DE-991C-52F8-A2576DE53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F49C5FF-E2BF-C0F2-4462-093E09D4B3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41625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C4338F-8366-236C-4811-75AC945A3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4479B5-49C4-0348-DAD3-1C66FBA36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32840E-68EC-ED67-0590-AE38C2A17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788D99-8FEF-2A68-20B7-46AF111201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A10B78-1DB2-533E-1F61-170860587D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7C0146-F1AB-3684-173C-BBE1A4B3BD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B3C975-9626-69FE-1ABF-E7FFFA9EEB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0CE1C9A-C401-691C-A402-436E684CB1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0798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8532A-A558-9F0F-7B10-B0E44E82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34DF43-A16B-2A3C-0104-513E3E452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2B45F2-D3F7-5CFB-D1E8-DC2FB0B89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2B42C50-5446-279B-660D-613A55AF1F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C4A9F9-EE61-C625-B9CD-D1C84083DF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CFCC85-8FD1-6FB5-F5F3-D68B2F24D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99ED99-261B-D389-0064-EB1111C3E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896D49-B1FA-DCB0-79F3-FB98729320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823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B4F40D-F21D-834E-DEB5-880598F2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0EB2EA-28B3-F5D1-70C5-732EE6498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9B3ADA-E12C-F781-4F57-FC5B925053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7C7C5F-C546-C7FF-6E95-2CE96C70C6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10420E-D358-549C-D4C9-24F9519709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7299BA-9007-CB3C-7C97-9BC059E4E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5BF780-EA46-9AD2-12A8-F17FC05651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EE7C88-F537-1B94-0058-476873E887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613736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F22779-18B7-E2D4-D388-ABEF3118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55F6BD8-6336-FC57-FD54-45D979A96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8F2D57-E881-A4D2-72A7-F139D3CFB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CA81B8-5A0D-A933-6F34-BFF54113D9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EC90E3-6B23-8B5C-262B-3658769A16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A15F0C-6DA1-883B-37C6-CF5F7BCC43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942787-F0EF-604E-3CC1-3A02010B34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869E7B-3BF2-AC93-3D5E-2D28BCDC7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62384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DF513-4ECF-76D3-C9CB-0C51CE7F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277A02-A30B-833E-7187-F29EC675A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A88925-5FF5-7636-5A25-9724A38ED5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C3AA9A-FBC3-8612-60AA-A188FB60A3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2FCB44-9D7C-287A-6615-6AC8E01309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8B3023-CB34-34BC-427B-68B3E018EE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7B7841-274C-21D3-9D31-757D510311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853BC8-1F5F-5DC1-5BB2-1901B89B7D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535537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C11577-BBBD-FC4D-9174-AD5B902D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B75D9F3-313E-49BD-E6B7-D600E2C0C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3CD613-68F9-CEDA-2C97-AF129AA46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3CCF63-04B5-95BD-8D24-89EBDF0E90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AD9AFE-1480-3A20-CCF5-E3BB334E8F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9D947F-710A-F452-1AD7-9E5E51FD9A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A4D45E-037B-4492-C931-76327D33CF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456772-6E0C-6CF5-DD80-641B2A3DA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54828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415D63-9A72-1093-A328-7C0FB4DC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7AB70F-38FC-35E0-6159-C8D260233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FC66EF-A0FE-3BDE-29AE-7C8D4AA37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098369-CE13-9DF9-154F-5A72BDAC6A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AE7A2C-FDFA-EACD-82D6-8C3E1224605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B48569-D2D8-37BC-CD94-4BA8C5A830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1AD81A0-7AAB-E27A-C77C-6A95B2B4DA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8B4F0C-8989-5276-95E9-4E84C2138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869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1ADE7-080A-0032-0E2D-550806E4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F0E134-A96A-853E-1EF9-5C3023BB7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424C44-7D58-D7F2-739B-4CC5165EF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764915-04C9-E75A-816A-40FF6E27A4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622A28-0797-8C11-05BA-2A6092EB881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C4BD4E-4CB2-61BB-C1E2-3D3C310E17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CCF429-DA26-8835-A7E0-D643DBC26B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B229090-8C65-0417-7A83-5AFBB99ADB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490065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901656-4215-2FF3-EE7D-3407A8F5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716E409-BC72-B705-60F3-32AB0C2A4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9677D4-1976-1F8E-238E-1B920B577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2DB1FF-3361-33BE-AE39-9694487BAD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BC732D2-1B13-C0CF-C6D1-A03663DE41E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866BAB-6CF1-B602-535E-07CC100EE6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774C506-F47A-6758-AD6C-0DF4DD84A0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BA4A95-C3D3-5188-6EB0-DE19396A43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4907235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447358-2BE9-A1F9-1C66-0902D777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8D5B6A-C5B2-30A9-6D6C-A642C7AC8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014A00-4AD7-6AF9-E08D-DE4885070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411F721-C4B6-FA68-0BE4-AB8221BDF9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FA3C0C-2E13-4954-D8A2-29EF5E4AAC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35AD3C-6FE9-FEF2-7336-A7EACC083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A96030-8F89-2A9C-7BB2-8DD0526358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168B2D-5606-C322-55F8-CAD0638A3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9350839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9259F0-7CC0-F1E3-113B-24705CFC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E03B22-E766-59F9-39FC-966684408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378F53-D2F7-12A1-CC22-541976275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FD8A66-ECEA-615A-B6F1-8E74373122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3C374D-000D-64FB-47A7-4180A9F0A2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EAAB82-FFC1-2FBB-CBD6-3340AB8B2F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796341-DF3D-5F74-4B06-E39B93C8F8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11027A6-6BE3-FF1A-14EC-703CA18FFC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67093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F976ED-B152-CB89-B524-978EA21FE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3B8262-E508-E835-4B90-97C28B398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4A690E-19ED-443C-3F85-C9891E3E1E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814899-B2E2-5DB7-D2E0-981FB1A52BF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788221F-B3F9-9D07-4BE3-3CC2D90D03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1EBE646-E533-3F20-9834-5AAEF1ACEE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C3180CD-2377-5769-1C9D-EBAE77FFEC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46B18-84E9-52E4-C84C-645B239632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913700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2E93A0-0939-F2C5-AD48-220FD69F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4D220B6-EC92-296D-F108-02193EB0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69817-F856-5924-2AF2-7EF0B4896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DEB479-FF36-0B2A-8622-0868E0275A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016260-911F-9717-FBAD-74E9DCDC5E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9D6A77-83A8-2706-EB3D-4452A1B92E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9F327D-2D5D-4F86-B288-8A14A53D32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618881-769F-87B6-7200-66CD7E49A5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37338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9ED48-A977-1C23-C59D-92AB0FEF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5BE0E1-9DA2-6363-C36E-CDF9CE4C7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3DC8FC-735F-33EE-5E4D-23AC97279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30B8C0-35E3-BB02-ABC1-FD54549C49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D3A03C-A1FF-1E37-0191-6748F4767C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724BE2-B2FA-303C-6EA7-10DCEF60CE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7D2C56-5749-74CA-0F49-70655D42E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7AAFB5-F849-9BC7-46BE-A5E0B26843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7153864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244DF50-B07D-1E09-498F-0DEDFEFA08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BF7A643-9B3E-884A-2ECB-742E92A5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3432A2-F466-FE1C-BA8A-91DA4221F6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4CF52AC-A942-4038-5CD2-4AA1F93F0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53981860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7B12E-DE30-0A9B-59D3-6533C29C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A991582-0364-F90E-D61F-787A9285E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DB5CA5-5A91-3D9A-1C32-B59991857B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139C32-3F18-7E0C-3184-C959EA5E7B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AC2F7B-CDA8-D0B2-0CF0-2AF909E25A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B4F3471-7DE0-4A08-F638-F85BB98EF4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B32B33-799D-800F-72DF-F54D22776D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987970B-1E89-22DB-C4C3-21F283E6D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529791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813FE6-621E-4556-79EC-16F45688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A0AC90-B781-85E0-A9BA-CA7EBDB73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7536BC-EA1C-2C55-CCF5-0001922B6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9DA177-8B0E-E183-CD2B-6EC4169E1C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04C2FDE-6300-2BA2-2E6B-DDE0CBDF593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7D58C0-8D2D-4541-00D0-E524DC7F5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8BB341B-340D-CF64-4475-17E6C2A3BD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CBBA04-4B91-80A2-A02A-EB6E7C6A06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586019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61982F-2A6B-7EBE-6EFD-471389A30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2A7214-AD64-E282-AD2F-BC2324D3A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075C40-F282-A1FA-F0B9-F340E4CE01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87FC87-66BA-0867-FC21-392BB65F28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67C4561-14B7-672B-E56E-0798CA3C923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7D4072-014C-9E06-ECBA-6943B5E191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9D2FB8-6A3C-1884-543A-C91AE5FC9A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226EAD6-7061-9701-46C4-9DC9A17FE6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316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9F0B8C-B2DA-CB93-8FF3-6133D094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82B6CA-2049-98FC-4105-D10844C7C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3AE500-6B3C-3847-EB9D-50028F43A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E62957-B222-5425-5324-C264DF481D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68EC19-9C35-9B1F-9258-66DD63FE8C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25E807-027F-6130-8305-C97E19FD94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B09E07-C4AB-ABAA-B073-7FDB564C9F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B60A7B-7C1C-F4D1-9BF0-8031CE15CB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39081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3AA61-04EB-3C21-98F3-C1D38CD5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BF8EDD6-9609-9984-BE5A-F7951448D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9002F2-168E-6787-93AF-621ACD9DDD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E8928B-98FC-355E-9120-1D65199BE8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C519DCC-FA7D-91BC-55A7-995DAD6746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0E67ED-0A9F-4DE3-4BDC-94463D1881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775F49-2A00-E467-0FA5-758125B97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C61A2F-5A2C-30CB-A70D-656B68EA78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74500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4043A5-E929-FBB6-0785-18938033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E32A6C-DA2C-7903-2CB2-DF3D86218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6773A0-BBD3-19BB-C771-AEF1C6457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B3108C-D77E-643F-C7B7-5124432FBF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E7A6AC-905E-328B-4849-9A3CD5D9BB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13B55E-D590-8BBA-CCCA-A6289C18CA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269612-D897-8E46-1CA0-AC2E458171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DE0C40-723A-B674-BD5A-9A80AE836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9812962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25656-45A6-CBAD-026E-B014F5B0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0E9724-61E8-DDD3-955C-DC2DAEABC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5E58DA-84F0-66D6-646B-FFB22FD4E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5FE9A4-2351-7BC0-062F-2F6A0A0499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B04DB3-8077-50D8-0E84-BB984673E2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C2AA881-EE5E-BE46-FA64-65EDE2CB98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0F4A5C-27D7-3E11-BA82-A0F32ECD1A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5712CCA-F598-7B8B-4C63-D5F8BCD18A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4072810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087FB5-558F-ECD6-EC10-9F96DB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31E963A-CA78-8436-A93A-409C4AEEE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4DFF1C-487B-1FFA-E9A0-1AA07EBD8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1EE84E-24A5-821F-3899-FB29418A77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9A6949-6D48-0E33-6682-00CB6AAC695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2E01E2-98B9-54F3-8F4D-044226E99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1900DB-C3EA-5F16-FC8A-3DCB4635FB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7579D9-6315-315D-ABA4-F5A5CDF30D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936449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57EECE-430D-8F63-2336-8A133D2F8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533E247-2048-B8D6-2754-A4ABCE9B2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2C058E-8C71-5000-18D6-10D0301B7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A052D2-2528-1087-690C-936EA6B041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AFE71B-2866-16A1-95A3-414F0974DD4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4AF255-A3F3-2B31-FA0E-64A1605009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7CDD1B0-C0B2-7DCB-9B44-E0324DF2A2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55E457-5A48-E761-E962-AD5472976A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160057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2CFF65-4A9F-D9CE-A04B-99A43A22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C926D2-226C-BDC4-512D-3BA53FE92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2307F3-7C3E-D974-1634-C86F4B734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5BE07D-F1A7-4FAC-CF54-2714386017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B15F66-EE56-621A-C595-F88C65C051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DD9C981-D67A-43FB-5E8B-16B94E637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842460D-6426-D8E0-2D4C-B9668B8EE1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E8C1547-B024-C85B-9C19-DD42A5CE6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409869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EA8DB-1852-CCFA-ADC9-CE535F38F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11F0B1-0E68-1BA5-BF41-1F77BD316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9E39BB-396E-A3A3-C7A1-84F8003736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FE7DE5-5E86-A0AC-1C2D-293A1F6080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AA29C5-DFE6-C0DF-7A72-6539D4AD1A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41BE5F-2BDF-7EA4-B61B-DF422794B3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47848E-19F3-4DB4-146C-EC81EA01C0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EE2968-393F-E9B9-B1E9-EACC141F53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040169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DCB59A-2AD9-20EC-45C9-47BFB397B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1BDB7EC-5BA6-6AC6-0A23-BB54B708A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304804-11C5-0ED9-B60C-C27CF7577F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88B03ED-ED2F-2CAF-8F40-B3F7BF6DF1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6DFCD5-54C1-20C6-CC82-40CF967FB2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C1839-AF98-BA69-1ADA-F51B85449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499E242-ABA8-F307-05D6-F6CF7511B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87F9EC-D503-F5AA-CD24-B073188108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373220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FE8486-3EA7-BA4F-BE8F-E6E90CEE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D788F6-2FF2-203A-0BC9-27A2EAEA7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D68403-85C1-1905-C030-C1685221C5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1C5C2C-3DCA-2CD6-1199-F654432F52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3D3583-D689-96AF-10F0-14DBBFCEF0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E5978DE-F005-3639-1286-1AC969E40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C3DBBF-0234-28B6-05DF-29B8EBF88A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7A4B34-9BD3-56FA-193E-4515B9BCEE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096128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A5E758-D438-B129-D090-B8DDCE45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8756B4-FB7C-C364-3DAE-4DA9E6CCF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019DBEF-B0A8-2920-0A47-819FFE9B0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FEFD00-DA34-7E4E-1D40-16591F1EEC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4876936-6C57-D843-8E72-77B899462E9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AA4530-5127-5A98-94EE-5955772740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92B9BD-004D-0749-0331-1DD99F62D7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B26D032-F83D-9287-BEFB-8C5A1F047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7326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E16F2B-6E46-762A-0C10-EA75A2AE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49C3D72-04A5-EE10-A4F9-13FB94344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45C40C-7B3E-C8FB-C311-8972B2455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0369AB-C573-EB33-2200-83DAA145E6F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CB12D28-5101-ECBF-B09C-96B93471C8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AE2D8D-BB54-AA7D-8159-DAC9EAF6DA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861DC93-35A6-5339-6DC6-F42BC86F8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B511196-86A7-11B3-6A44-1B6493BB40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8238725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A8D860-DF3E-3878-228E-E5E8E7D4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F1A7C05-85C9-D95D-4C17-55E0D98F7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8401C1F-AE91-FF8E-27ED-12B86AB13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E6AC41-B060-F07A-C5AA-CF38BFA390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4368B2-752C-4912-1EC3-F7EC9B5724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F4C67B-E574-3852-3151-1D27762667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583788-CA06-A03D-0D5B-1EBFB0399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542DD7-94AA-750E-BB31-04F08A6CC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118224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326524-E0AA-8BDD-EFB3-4234E483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08F58FD-21D0-6B8E-F2E4-B80BD0E80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EF8D8B-7102-AC4B-89CE-8F850F61E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96A0F6-3E26-6096-74B1-A368C47C9A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B58589-A2BD-7613-8AC7-C7B027E565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526C77-4808-3D1F-42D9-40FDA76034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0E3A40-FB1C-9741-962E-91BA364B5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C1F7AC-7CAB-D29F-5D0F-FE864B37C1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332566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C60C21-A626-352E-D639-175FDFF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9F809A1-E02F-5B2F-AA10-D4558C492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D64A79-61BD-F1B7-67D8-D05A8A74B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6B023F4-F508-4D83-11CF-FA92B95754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6024F0-2D62-5621-86EA-908D6BBEABC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2EC38C2-063B-2A55-10F2-47C7D0DC8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438DF7C-FD56-7204-C28F-3572D20FA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2B0EFE7-74B2-C2C9-853B-C6FCEAE41F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873339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A475B-74E2-6BBD-E555-1F450BFC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862C3C-DABD-6748-9950-4A788C11D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67526C-E36A-46E8-5D52-1E2D7800F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175889-1FFC-4120-8E94-6D751E9AA8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5F1A75-05DE-BD75-4A24-1B19A256AD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716443F-3FE9-57CE-4B8F-25C424FC10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38F5684-40C9-7E50-E914-F55EEF5348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84E7CC-040A-D4E8-639C-8AC05F2BFE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015905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3A05FA-1E7D-1EDC-9817-F751283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0BE7D7-3318-004D-1B9D-C296FCA19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3850C1-CBE3-CCDB-894E-4F1838C4A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298B8B-8347-C535-4C97-C6D14B39288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0410B3-3C95-072F-3708-0C8BF1065D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30312B-65EB-BE5E-9A44-8B9594EAC4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ECEB4B-02E3-B94C-8C55-551123593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B049D0-0B74-E396-9E72-C319D6F186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579407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8E24A-9583-D7E9-9EB0-40412420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EB94AF6-70AE-1731-1B7F-D6FB20F2E1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E798B-70BA-B856-CCE4-12FA7DE86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C90B7E-49EF-099B-C3C8-2B4DD103378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30EFCAE-56FA-7FF3-D9A1-36086A6C57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3F9D4D-77FF-76CD-802B-B3288A56D8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9D191E-334E-8299-F69D-44E973F86D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337E23A-09D1-CABE-09BF-349FC415D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550889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760468-B7B6-26C1-2B8E-A94C919D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9F7A5B-BB6E-CEAB-274C-22D175E0A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51AD5E-A5ED-D22C-F697-4A65CA617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69F4CD-6012-3C1E-1497-EDADEBC60E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C7398C-9530-0F0D-C15B-D0A2ABA7A7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A0AD27-12E2-4C6D-C478-A558B7FACD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F46750A-6440-A4D6-B968-24048028FB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1726580-359E-F72C-7ACD-0AB490971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825716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453551-341A-7C2F-E17C-1C93261BC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17D100A-863D-0471-4032-2E269A97E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96C411-F1CF-809E-8550-33229F3DA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51CAB4-7FC5-3D9B-5F20-76E1FB85C0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431A20-B7DE-FE70-C22E-A2FD0F8461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C42842-2177-5989-1C1E-09FC572F0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A5AA47-5C23-3D30-3C17-D1B0BBC53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4346BC-B0AA-47A6-A896-4A1D8748D1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954130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3ACE8F-8358-6282-8F00-44DFC541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40C2E0-9962-7996-00F1-2D12A1146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70FF38-EC92-C568-5048-86C1BCFCF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F051C2-7AC7-7270-EA85-1722A96533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8DCA79-3B28-3DFF-0E66-F166A7B4C9A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4A1ADE-1B9E-EB5F-6968-713739E7B4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27CA29-2A8A-6964-BF9B-EA4A2084E6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C173A4-B07E-44CB-8A88-96F99037A8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9743801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DCFC2-795A-6294-A8C8-47F3A2B5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164877-D379-FA3F-8F48-B3DAAD917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D2720A-9FE3-322C-299F-CE6AC9978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29FEC4-3D13-43B5-B49E-9B4F7C2D8C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1C1058-08B4-4C3F-DA26-FE509A67B1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DA483E-CFEF-DA96-CBC0-F9CF4FA83B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0E59CC-6448-1555-26DE-7E9732BEC3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4331F8F-E2CD-D688-5A29-ED0DD3CEB8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6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8ECDF-80FF-9B28-5112-CCF5FDFF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3FD4758-51B8-9779-B6FE-CF9658F14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A9C732-010B-80B8-AE2F-F07488186B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D05E55-7EBD-BB05-0196-DE170227C90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1CBD30-05D6-E6D8-2581-C7B5E4B7F5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4C1BA8-D164-6CB9-C897-FB98221F30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2CC2B7-8FA7-8344-554A-59AC9F2061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F1395A-2AE0-410C-F419-3D52301FF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1338867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082AD2-06FF-925B-31D5-E588CBCA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69B7E9B-1D50-BEDD-96D4-ABB0C69ED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FDD241-EB9C-C8CD-5AA7-A19AE646C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2C0D09-5530-7B6C-4B23-025711EC9F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5304461-D6A0-E88D-D1A9-46A738D8393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46CED3-11BB-4F5C-CA76-72A19B69B6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33A597-7B5A-7AA4-F6C7-9BAD7BFEC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FE1C94-13CE-5939-D9A0-60E4B8F42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811769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0FD87-6FFB-3D99-DF45-5672EC2D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342D8F-4BA5-0AFE-8754-667468705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AA6E8C-0274-C666-4BED-EA8D8F166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DA6298-E5B6-8163-0892-E4C187022E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0E4FFC-B8FB-5612-F7A8-704953DC8E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FB7D0F-17AA-940C-0694-24FFAA7A93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5787F89-6362-69BD-4A70-EF365DDBC0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4374BF-1812-0BA1-FDE1-D6418FA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813843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A3CD8-1BCB-FF7F-861D-3470F5BD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84CF9E-DA1C-CEC0-6A53-C952874A9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F5CC85-2A13-EECA-4A7A-E8167F95E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9EC0E4-8A45-A6AE-78EE-BFE2284520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D4C802-DCFF-0CD2-FF2D-2FD5A14BF5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F4016C-D744-48EA-6815-0F65FEEB39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B7188A-C4D8-8FB5-9673-9F4E13D71D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E5297CE-7CCF-2F48-FB5C-B996689782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880295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6A3DFF-ECDA-FBB1-6D0B-5AFF4D85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A8ED61-3171-6B90-F540-DD04E8F89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BEAA25-3AF1-F813-B686-1B16ABB6B1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283ED9-D103-29C9-2CA0-B75960CFA7F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7BED5E4-37D4-C25E-8418-6EC44BC966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AD029E6-7DCE-7ECC-04FA-3F0B934111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B5C417-9209-E173-6E1A-362290340C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843D0B0-11EB-6C80-3962-5F39D283A4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158663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D5CA1-F2C3-F281-817B-15112AB1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773F33-7A47-1554-AB16-93791D5B9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228611-9211-8F26-F324-CF1F1673B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D84EB3-7071-5317-880F-B79B2B3205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DF1FF56-7AAC-7B92-F5DD-E53E74B5F8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4D10EFC-57EC-8D22-4E9A-8F449CB07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0EA8B8-E4F1-1C9E-7A1F-08F762984E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A1D3C3-2EF7-0C0E-60F6-EA359BA26D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331573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A1865-5C95-5C50-1E93-493A92EB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5BC11D-7875-7D3D-AD0D-C5E981579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84C871-6869-D7D9-2A45-169BB1FD8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194C04-3607-758C-9420-A2F45BBF3A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AD24787-2A6B-121F-58D6-633A28E650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6EE24F-3827-4A5C-A50C-D2FBE7536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86A10F-9A1C-69BC-CEC0-8A27BCAA9D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6B0965-B876-79C9-DDDC-D89F81C37E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467732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255606-A397-A29C-9C25-A620B82F4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8CBB011-CE4D-5214-986E-6E7032276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81F4178-A85D-60EC-8988-E5974E3A2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7AB702-4F8F-0B46-1233-B82B5F6DB0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02279D-AA47-2D30-3976-D849662D55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9DB334C-678C-429B-7B66-475525DEC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B1D0A0-D6FC-F316-E678-4D5D21448F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6C72DF-4245-2BD4-B2BA-871AECF1C8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0832528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DEDEE2-741E-DB94-3967-35825691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A1E9C9-0CAA-5EF8-EA2E-276E5172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3E92BA-031C-26CB-AAB7-8BF00773ED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449929-1299-71A9-8C43-90F9D1F1D3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4932DE-04CD-121D-28B8-21DD190B8CF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736A74-25C8-D99E-B4B8-B11CBA5930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5152045-E098-EA72-6923-A533512AFB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DC233C6-D4B6-6C7A-C167-6EE5512793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7516352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BDF345-B2C9-9A90-A76A-E79FDDA9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3DAFFB-5A93-EC97-CBCD-32A4A322F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85E195-E902-3247-FF9C-CD75E51E3B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BF03F7-FAC3-EBC4-8FAC-DB21CD795C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51D496-419F-6D7B-37C2-CB9D714F21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B32606-7D77-1CC2-F1CD-3A3D882C0A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C618AA-37FD-2919-9DDC-6F328BFE3F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BCDD8F-84E4-E08B-326C-5E511B2E3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151517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4D842B-936A-589B-B389-47A0A8AA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CBF8D1-BE7C-F2A5-EB73-163D19774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672649-B0C0-F1F3-6C70-C0902717E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2B37E8-414B-1D99-B977-3F4AF250FAB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D6CE4C2-4CE7-C58D-591F-9AF93D9E0E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BEF717-BA7A-1C4D-EDF6-0EEC348146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F9A604-803A-5ECB-23B4-1569983D4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43C95A-388A-B24F-9260-3650DC6125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694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A42FE-C388-D94A-9D5D-1A3EEEAC8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4C71088-B804-4642-7BB6-C25F8D11F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E402FE-703D-AA34-4955-2E735722D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206746-1320-7D6C-7AA9-E5B33B028C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D37EBF-13C4-0785-65D9-041AE25AD7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77957A-BEFB-B0D6-EE29-3C35FB4391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8D8B44-9717-FBE4-A86D-D0E30D958E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45D0A9-BA79-25E6-0827-F8FB75406E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343265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97175-84E8-0B26-6301-DDCC344BE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99C428-B5E0-157C-36D5-BB2DEF6D2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2A0B0C-6497-26BF-62F0-76A5E0C4F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D27D38-8B0F-D9BE-47A9-E930593E79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34B1B5-5191-C7BC-E489-7EF5E825CC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E6FA76-69D5-552C-8CFF-759A3F6C27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E5C4780-B8A0-D38C-44D3-9E3436F632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87A5BC-060E-E75B-FDE2-51A0E5C4F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42054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9AD8DB-D583-856F-B558-CC036A61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A2D898-8040-73F8-F6DD-ADADFF7A6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88C42A-B51E-DDDB-DA41-AC6D2F240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30EC78-F7DE-9147-B4B6-A76901E6F49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4A7E30-3F45-A13E-189D-6EE192EBCA1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65F7133-0B1B-4F3D-DD12-537C551C8C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09A2500-0960-834A-B14E-D1818DA9C1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6C2CC9-EBCE-4B38-30FF-2928335D2C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0267440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C78E71-A3EC-6C96-C19E-E54B5940F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87CEC0-A8D3-C796-5BA0-03CBF4F0A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A87ECA-56A1-F1E8-AD25-EBC0B0425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A6B9AA-9689-2ACA-512E-4DBDA2583F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BB73AAE-C73B-EFCD-4E30-EAEE91E229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A862B0-64BA-D0DF-7885-669A2D58C5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E6172C-3BD9-FDDA-E61C-6EE0F344E3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2E8551-4493-66CF-C0B9-B483436864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907410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BF552C-6C71-96DD-E547-1977760F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C90820-DAD0-FFF5-71E5-B9F868138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D9ED1A-8BFD-4656-EBF4-EEF9219CA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CC5DBF-A3FF-0055-9A68-879CD1430A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2627432-7C99-F81B-5854-86A628A68A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271B4E-285E-8278-DA88-7E45F3C61E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142F80-6E15-5F35-2612-247B915493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D45C280-7ACC-0FF8-0673-28209D2DB7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892755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0AC63-354E-E84C-0471-24FDBD12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B93A659-4C89-C774-DE1A-6E5F55CD8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354574-D2D8-51EC-C7AC-F4508C8D0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750149-19BD-0C57-C061-77836C002F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B1AFA1E-2614-B73F-7273-2C01341E7F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C576F0-F952-D3CB-9BD6-2255695FE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50F5DD-410C-9828-711B-43D68A079A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37C9FF-FB4E-89D7-D0DE-9EE928EA3C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9045046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532CC8-FC59-481C-B5AF-D12D4F0E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A5B679-6886-118E-2909-486D315D5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FB9107-1034-958D-CE10-060BC6E26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9E2273-74BE-1462-243A-7F33E22C07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298CE0-56F9-18ED-430F-3A52DE730D1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A5B62CB-2A83-2310-8CFA-742E584CAE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F8F8CC-42A2-E1E5-48D0-A4619B6801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A22E2F-FF76-F45F-922E-8D4D1F4960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9326569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1EDBA-1301-98D6-4CF3-93C8887C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A6CF92-A449-E774-A554-2D307E5A8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FAE7B5-B41E-22DE-E271-DC94FDEC9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01830D-9C92-D37E-72F9-026E11D9CBF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12BE1E-BE12-CF66-AC28-E9A16B74AB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978E12-FA41-8A27-DEE4-5418AD09DB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38048E-AD8F-7FC4-C0FD-26CBF51A7C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55B6D87-43D6-0732-90C3-050E685CF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473298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988D6-15A4-D0ED-E6C3-3993BB4C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161FBF8-22B0-18E4-0DD0-10225EF7B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7E74D8-88C5-C951-7864-3C30B6CA7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3581C3-CE71-A1BC-3FBD-A66B3727E2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A162EC-EFB0-898B-A20A-9C06CE1F82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F17A2D-CD29-C6F2-BC1E-B21697614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19590C0-FA20-57D5-7770-2A5C959E25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AD35F46-1A58-7912-C190-7488EE6A56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09286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E02471-092B-790D-5D12-574C82BD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48A37E-10FF-A5B8-7096-9FB433E38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4B0232-7496-0D5F-CE3F-6A6B5C9EB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88E7CD-8866-586C-05D3-EF129061BF5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B3B8E8-FADF-6B3B-5C4C-308F895B8C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18758CC-77DC-1475-DE6F-9DD2667DE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A23CD75-5386-66ED-1AA4-DC25F34CA9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0DB11BF-A179-DD8A-CC17-29A0422BED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4215316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E6C06-F47F-A1A7-1477-4A55638A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F216ED7-2A5C-C867-A237-42AD94310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B859EE-982F-D745-6573-9B9F2274D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CA17AF-C891-59B4-46FE-0F6CBEC0AB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BE4B1F4-C9FF-E612-4981-D8EC274026F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5F50E0B-96AB-010A-7425-47D035DFEA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075365-622E-CC78-2107-26A8B75CF3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29DA91D-C7A7-7043-0A3E-9E40D765CE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7542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E80C3A-38CA-D6EB-F6DB-57530DA1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C5D565-7BD1-F058-CDD7-BB6ABD78D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6C2559-111D-A1DC-1025-DBAB535DC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DBF763-358A-8206-95C5-DD7B55E111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54F124-9206-8D9C-A35E-816A596EFC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A5AF5F-D88D-02BD-5F3D-9EBEAE59C5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944BE1-9B05-ED10-3AF3-2F2C5A995A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1A82400-B3BC-36B3-71B9-672A2C7201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697656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2C6039-CC18-2DFE-0E9B-533D81B2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ECEBB7-5E70-2F50-EA8C-946D90CEA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5C0F2F-029E-958D-5BA3-E7A686E70F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C38715-611C-D4EB-C6C5-55F594956B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917E8F-72AB-2A27-B04B-E8DCB960E98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8ABE21-43F1-A3CF-EC6A-9E625E0459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73AFF29-48D8-B0D4-2201-21AC1698E2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1A0D284-5F56-AC34-A406-9E83664565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786981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DFC1C-17BB-D357-4CCC-8B1024E2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97141B-DA3B-7225-768C-8C6CEE5D3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A4E4AC-1EA6-2189-6619-F0FEBBAAD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1CC7ABA-7A71-D6C0-EE3A-23BC9C9F9A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3129A43-0E0C-0EFE-F7E2-F9F468B8827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49568F4-0062-A1EA-8958-D2BA136160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2B90A7-DB09-F64C-10F2-76F06C670A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54A28F-B6D2-BDDD-567F-CB08C5FFC0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2200852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5B13B5-4BC1-E873-4159-67B00B1A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15D0318-3068-BFA6-49ED-AF45334D6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F8BEC4-BC4C-6349-83FE-184330F9C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ECEA18-5DD9-5054-1195-6249F51CC25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423128-766D-81B9-35DB-0DEAE73835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B3671B-6EBB-4C32-DD95-025ACE541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D0704C-6CD9-474B-5417-DB739C89D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513568-B667-151D-517B-49E9D6878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90926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22EB8-EE67-ADCF-135A-2E903550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2362AC-AEE9-7C44-A206-3C33B3EC8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F97ABF-D241-38ED-61A4-89D4ADDDA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2C79AB-5F79-3D78-44B7-090B4C5A54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54718C-ECF2-9677-D989-EDCDE158E7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1A7B52-BA66-B625-CC51-3D05C3D892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84E6E0-00C8-476B-55EF-EAF39298CB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8A4326F-BCB8-8FED-C0C4-A3AEE7F9BE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641814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092BE-C1EB-F6F4-B651-8CCA6F7A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E41975-9EB4-757E-380F-64FCD1517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D29CF0-3FAE-D22F-74DB-E3C6062C1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F85F0E-C4DC-066E-549B-A2CF7B54FB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0DAE74-A51A-4F1D-089C-2582173229E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7D4C14-33DA-6192-5B99-2FDA978D89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986C888-AD54-A829-CA11-B11911BF7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8609AD9-BD41-37D3-0998-733D8AFCE5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789748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09C197-50B6-0BF4-2E11-3AAF8DAE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EEDF9B-FB40-560F-FFCF-B325B609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2328E8-302B-51D4-7F12-943650CDF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E9844F-E1C4-DA3E-12E2-DCDE00E092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E165DA-3A58-ABFF-50F8-5141557E20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00CD888-77EA-1B4E-23B0-D308C071EF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07C2E7-91BD-595E-BA6D-F89C598CB4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4D9B3E-C8D5-0FA5-2BD6-9F92C04ADE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12658251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51CC84-E8DE-C79E-056E-6114689E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19EF87-A864-B803-AF2A-7516F9CCA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5ACB10-0D4E-DCF7-4A1C-C0143FA9B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6980FBF-965E-3540-B770-E6DAD70C23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08F0106-C4BE-4792-F53B-D1CDE9E478D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B8CC51-43E9-8D83-1D17-F56E7B484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39B36C1-8A75-97BF-15E0-E5E72255C7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CC51373-FE8D-A5E1-B62C-AD31003B76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5831657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781F879-28FB-C9E5-B0C9-216698114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CBF524C-D815-0D71-0EEE-A7E9C79B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7A34EB-21D4-EB65-4EAB-26252D9D66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AB2B8A5-EE59-EDB2-E59F-29152DBC1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259190632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A53DD5-38F4-9CF7-B4B8-D9D12E25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C85A3E-07B1-6FAB-0B76-19BDFFC5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E8904F-947C-659D-A020-8DD452E4EB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72A86E-854C-E8B6-7967-6A73366E81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265BE46-8502-F1D8-72E5-46B27C9CCD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6DE129-26AF-F99F-3E79-3B75E36FE2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699AD1-51D9-03F2-1B79-D150438B43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7CCF0F9-442B-1F13-EE61-BDE7A64CA2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616199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09087B-A2DA-9201-F34B-2F6FACF0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BE1F0F-15C3-D453-C228-2EE544CA6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733BE7-874E-C250-53F2-085B2FA2B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6D0ACF9-7553-BCF7-B617-8583A84C07D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FBB985-0500-8E40-9A16-D9FD3D7E25D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78F99C-B588-0DA8-C02D-8DB3B3BFC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BBA66D-7A51-943B-026D-3B8C3AC6CB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A8072E-238F-F0B2-A322-A59009B56B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5732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049D8-BA79-D9BC-7AA9-56EA6B7B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FF11E60-975B-6169-A0C2-D949FFD6C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45A89-40BA-1085-8FD1-65C51C571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4CEFCB-9A36-D77F-2F45-35328B0A4E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0B62460-D059-A1AB-3A36-CFA01335F2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6715D6-B51E-EDA0-AF90-7D47FA9D9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B13F050-9489-CFE2-EC6F-E7D07556B1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012973E-C389-B5B0-1783-7F25154B27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2189265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B93BFD-B764-0A13-2A12-EE654A29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B0283CC-0610-0EE7-5781-169CBFCB2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564EBD-C052-4594-4230-B6A2FBA45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21AC03-EE06-71E9-3E3F-8CE2D16FB3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3F92814-6466-14FB-FF6C-B75EA49F37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48B2B7-95F2-FEA3-59E1-EA341A819B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2AEA2C8-EE4A-A0F1-1FB9-1F4148F0E1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4580B64-465B-A7C0-C87D-69563E686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065249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74D5F5-FAED-AA70-8E08-35E67DC4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2E3435E-ABFB-31EE-F371-98C49EA1C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A6ECEA-3112-652D-555D-29DCC5C62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C8F936-8CA2-89E2-CFA9-B51160E65D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DD92FA-1A03-86B1-B568-5ACC60E47C3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BC9FEDF-0145-FE40-1697-1FEA4D9B2D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8A8351-A8AB-9BA9-7FC7-4A566E000D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1E8DE2E-22BE-ABC8-BF7D-6AA601450D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2945079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8FD09C-CB0B-A263-2822-475A6E3D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A86BF5-047E-EB89-ED2F-1C2779647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D18F1A-4BD1-E71E-CDC6-A46FDCA2D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76186AD-B758-49D2-70E1-380ABE4764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17CF36A-FDA0-3F52-2432-2CD1BA302E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6D6CA26-5CC3-51B7-4D6B-0DA701851B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4DE5AE-A267-44EC-43B8-69D8084B8D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A9D6AF2-EB92-220F-8702-3ECFCFCB3E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784241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70CB14-51E3-DD03-5AB2-93B2B1E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F4312E8-24F8-FDC5-38B0-1F98552BA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9C6E6F-3254-6C8E-2BD4-D25107C21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924C2DE-5BA5-CEED-7A76-29D95C17AB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F71B3A-4392-4E58-118F-3CA228C524C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C14B6F-B9FB-2FE8-0AB1-1BF8E0562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71A5A1-6CDB-3D84-7E2A-2C15CFA04F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E18985-1F18-9D29-3AB1-B0C4BA930B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691290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338B22-AACA-CB73-27E7-4A89A156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CCD9883-C8E6-DA81-8D02-3279EF265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E79AD1-1FAA-4B7C-4764-E4FF7DD60A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0F3B26-ACC7-AC8E-1A74-F00BF26F65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EA3B77C-7C07-BB9A-AAB0-0496F355A8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27BBD08-D85C-6AD4-DA35-F68DC18287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EDC8FB-61B3-3E64-6148-6545338438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ACD65D-A04D-C33E-7A12-42056CC723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038555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A85A7B-69FD-484F-096B-530EE801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5692D39-DC1D-7944-C6F7-0266A7385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7D4EBA-A724-F8F2-94CD-70F6757731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AC9C57-0297-79FC-C728-BA6FC59506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0E1CCF9-7C2C-0599-C0F5-1CFFF26BECF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1D2FA0-294F-D70B-A3D5-0425C59BD8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F9C5FD4-1ED0-0948-C9D0-D60AFD5CC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6AD0FE-D0C3-5AFB-5431-58AB723296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273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729600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1BE481-C5BE-1EC2-32CD-98318689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3B6B51-62A4-5519-D772-E137FA61F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9840A8-EAD3-6AB6-0FB5-123E95B9B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19181C-CFAD-5693-8DC6-688DAA28CF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0C1D3B-59C5-07B1-9051-392320B118FD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4E0D17-D02D-AC25-4600-722A9516F2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6FE6E6-AF0D-669B-C840-29E0C9563D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5602EBD-9058-C6B1-513F-101BFB6918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952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47CC6E2-0F21-3A62-E1F5-283156824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48C5CB-697E-7F14-8C11-D0205F856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90C47F-4757-B4A0-52BA-B627FD8586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4BF5DB-9577-5982-E1FD-820F4355D1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3776668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9144D8-1786-B0B6-8B1A-660FBD00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53EE29-804C-2515-395C-286BDBE1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4218D9-CA69-4F41-11CA-97F537F6BA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7AA9E0-D33A-63C9-C9AE-2DFE45E971F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E5E94D-F83A-EEDF-F4D7-608C304CDA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222B7AB-5AF8-1EF1-A5F1-69695FEF97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F6CAFDC-8BDB-281E-32B3-6E45A8B405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2939DE9-E69D-F03E-DDC3-AF94477A5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367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AEB67F-960B-BE31-CBA6-060FD481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03A7080-C0B3-C5F5-0DF5-2F75A5613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A309DF-19F4-8E73-FCA8-A6D94EDDB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66E2AC-A884-A7C1-1A5F-909E67D8E9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CFE40C-3E29-CD90-B7D1-96338236C05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E1DB8E4-C84A-D64A-DEDA-068F9A10C4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6A1506-4128-CFCD-DCED-23CC19DFB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CFB22E-6735-025F-0167-537376D3E4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0915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84C03C-E849-0953-64E0-4E9CE4A7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3BDCA3F-2EDA-7E4C-4A22-30C2E4953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DD7A3B0-C278-DA3A-DD2B-F32140BB78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CDB684-F6E6-CD77-D51A-081C94C8A45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7A8A7D-C479-71FB-E7BE-596CF8D58F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8D77B4E-526F-7B8E-17DE-8F1E42A98A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110215-A95C-C50E-10B9-B3DB986098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A825CC-D5A1-2436-CCE2-D63AD020F4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669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759706-3405-9225-1991-4E962D33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4AE9A0-9FC4-B85C-476E-1A4633AF7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4F08B0-CA42-5BE0-160B-0CAB357CB5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C1F505-494E-373F-7B5C-8C94FE1F41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336DE3E-E838-215F-7F90-D87D6B1A51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19C618-E4D6-5577-A560-7E38A32081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6174E1-0B69-7083-9543-80AD6F2A00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9A02DD2-7819-D492-86D4-11A763AEC6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2318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A8150-DF18-AB3D-1A10-8F15FCF7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16BB54-6F22-318D-AF90-6593AF7A5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D3F93D-13EE-1C32-5685-EE497DF92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3F78E4-8DE5-CC17-21A0-8C0E022DE0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7F956C-1217-DB58-4F2E-C6658A14A0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DF7F2-2222-2229-A57A-A12A3EB9C5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0ECE39-5CAC-7625-A05E-C8CA86CD7D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E15339-AEA2-D2E1-490E-B5B46EC79D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18994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FB0E00-0C43-E419-7552-7500D10F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93E8AD-4B89-FBA6-7291-0F59AF0DA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D7E112-BE0D-E620-B0B7-4B1F5C294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A1BAD9-EEA2-6AA6-4CE0-6D4430D8C1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D79A3A-FD66-70B3-E667-ADA69966BDB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65691C-F938-A7A1-BEAF-A6FAD26BA4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AF99F9-E841-EB5E-B8F5-99D05C67B6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FBB224-0339-49CC-21F5-4C2B56CCBC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2277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E485BA-3B6E-CE79-D341-0E7722A1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2FAE96-AF8C-B9C3-53E0-F407C0818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D22B9A-B4F2-398C-DC91-EE671AA56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A474DF-F682-1358-286B-0A45C034A8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4FEC5F-7913-4E99-E6A2-6F2B453090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AEBAC92-268B-3E43-8AF3-FB8109CF9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8C32E7E-1E1A-5864-2578-5C9F8589E7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FD41B3-28EE-33D0-5383-F7D509D8D4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6507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327F7B-4EE0-D935-482E-048CE4F9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7A4E61-6E4F-549A-BB2C-16D018184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BBAB0A-238C-49F9-9AA7-B2B6CF250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FD459E-DF09-EA50-EB23-B5EF71A948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3560F25-36E6-0E26-F7B2-E0DEB10A97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D19C19-2757-37AF-3110-B4012A41C0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17EA7C-6120-6630-E7FD-4625DEA1D6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7F2E315-E290-DB14-DF0C-71B058FFB5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991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25D5DE1-062A-F704-BE9D-22F599F61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8F60EBBD-8E22-4D25-7795-A8A6A366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36A882-DD3C-2D23-5700-20AEDA69C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D96D42-A809-1F5A-EECB-D3E387024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3454346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AF07F9-D5DB-410B-83ED-1A58B7A6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51EBD8-51FB-3248-9E9E-F20843CDF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EE4007-4C3B-3624-73DD-81272E677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847E34-BACF-1C01-DFB4-A552DB3284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1A148FD-BC69-651C-58F3-BC3704FD7CE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F77049-E057-D6DF-FFE6-5B58E90EC3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383B96-C1CF-9118-15B7-32D7F0CBA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968DA9-4045-3EB7-0F17-5A4A09FF2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8913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0DB32B-8D84-DF7E-C941-7C48FFC1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48745E-1FCB-FB61-D682-D3A3B4DF6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FD250A-F86F-FE1C-498B-B3A9CFA5C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AABDF6-6A60-EF01-528A-0CE26A3D17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081BB8-A2DF-0AAB-5182-7D18007CA4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43EEB9-1DB7-73C3-4E6F-A779C3DC61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0CF2E2-A9B3-133E-AF0F-3CCB3AB4ED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63E66D-53B6-B9C5-513C-81431263C1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3247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53B86-3BB3-7B0F-7C32-E9DE4F97C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3AD0301-6C67-3BF3-0313-EE0C3A447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5638F-6E38-E773-8BDC-F1C75C144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20255C-E038-5483-C844-54EA54D06E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9840B6-B67A-492F-B3C0-43B31A3DE3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ED1B31-10C7-7A42-D272-F4E1F43F1E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146E2F1-2285-5BC7-5B45-76E4A8ED2D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BD96220-36F3-DEEC-58A0-42ECDCB1C5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81331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A93A7-A1E5-4258-8B37-A4CC055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5B5038-D25C-5AD9-CFA3-B9DD7BDE0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1BA2D18-4214-6E4A-885A-69DF61760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997E3C-2FC7-5389-069F-D7358682FF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EB825E-8E8E-486C-3B90-6B42CBAD96D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9E3B524-D728-19DA-974E-C42736B688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2140F57-FD96-9B40-44F2-29AB40C0C4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D03350-89D9-F9E2-ED1B-D8390D9054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1451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9D027-81FB-EA96-064E-EF404BC7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B9B351-872C-1609-F448-03B977E9D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238344-12F3-E624-D3E0-F272C6310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9C7372-C050-36DC-65B3-D50AEB5382D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B93AB3-E336-E65D-3867-9C3B63B99DC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81BBF7-F71E-E93E-3E55-D5EF45BD70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659580-553C-C8AE-9BC3-2DB8EEDD18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40F284D-C825-C4F4-83E1-61526ABBF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0545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C87AF-5370-65E7-282A-1AC7626B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AAB547-65BC-F314-57C4-8F7369C81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882018-D260-DB09-AA53-B17A9CCE8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633B13-3B94-A1A1-2047-BF348F50A0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B02817-2C77-DAA0-C0AB-DC5AC2BBAA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4898CA-8391-6BE9-FE1B-8DF3B3F80F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37336C-3A1D-5789-F7C6-C505667704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73A182-8823-2A10-7C70-3541EAC273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1669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2A4FC-56AD-957E-6F71-11CD59B0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6532229-7B94-0162-C1B9-5D7A2B35B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C780EE-7351-7C36-EF97-B1FA678FCC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6DD4DA-86DC-66F5-24D8-9254ECF60F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6DE5D3-89E2-36B3-8E78-4DB608D4B07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137B9D-80BB-5D23-170E-D7EFA839E2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3A4D09-5D35-9DB6-D65D-A347FBF6C7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B06BF8E-2FC2-2948-3F6F-658D3118E5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52357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5D696-733E-56D6-2CF3-463C9A52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2EDEF24-1BEC-0EA2-8B8C-6FE13F56F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C71BA-7904-77BD-8D22-F741F327A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3DBE16-EA70-B743-8650-94EDD43EA8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8715974-7F85-33AB-2378-B82A1119F0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D7C50D-00BA-9A51-A10F-653ECE3E91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0326DC-DA38-4E8F-2DBB-265EDEF3DD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8A2FFA4-510D-79BD-8E9B-1A8CFE158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3926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A98C4-74C6-ACF6-E7CA-35529FE9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BE72050-5AFE-1B76-ECBD-52B7A4821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457901-772C-E9F9-86A3-A7C0559A3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C4D109B-4B79-B420-8E7B-8441902580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97256AF-EEF1-BF34-A483-4671CFF968C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99B6EC-9807-2FED-09CF-D9760D6C46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C49081-88FA-3AE2-CF44-67B0D178D9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4A3876-C45D-1792-77C3-E15478A360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501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7D7201-368F-4E89-F414-88BB0D40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04A746-28FE-FCEF-B661-F85A3E327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3ED2D90-7DF1-A553-1009-1410EA788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D3F3C6-F2C3-9430-0B6E-A45856DCF8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E6F926-8BD5-8E27-2145-A7603DDB533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C1F419-9083-D497-B54D-03A62D2C6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079EC60-FB9F-564D-8A7E-EC6C45BFE6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440D42-955C-D18A-A47F-DC926A0E04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969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3B3C65-9816-0687-8767-7C02A8A9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D055FC-CFB9-26E2-3564-B29C2DC10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96A9C3-4019-9783-045C-80DB9332D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ABA55A-2297-F029-FF72-E916BCAE16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68D37D-C1E9-A5CA-A616-F662212CB8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AEAA58-03B0-EDEA-7DBB-AA4217A813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551E6-28ED-6797-EA1C-1407F3C170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56AB4C-A4D1-3E07-C261-B7D2CB4253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1910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DA9EB-2274-36CE-9AC0-C0F38E02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3B46D1-3D67-6ECF-0C58-17F6E31D0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B135BD-9BF6-BCDF-EE87-A70D11615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86072F-CF6D-447A-6648-CF1B2C40DB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2FDD3C-55BB-C6C8-D463-8D71769607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F5E87D-9B88-87CA-8D75-E4E0A4A86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60FBFA-8E0C-D3F5-DF8F-80C06BE53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B1CD29-B52F-F60C-F045-C04D8317C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75555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B42BC5-A41B-360E-F1B5-72E39A02E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C3FC265-E33A-4C3E-C459-2BDD9B990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F01E31-F132-475A-B1FF-C9466A94B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942E12-E77E-B31A-1884-1B6642AF8F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74581D-670D-BB01-23D0-23E68C9A98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66EE53-58AA-9C60-96B2-32B9AD306A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EA5415-4B0A-AE73-1CEF-33DF89979E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2B0FE14-6019-6744-D960-067963EFDA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86738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BEFD59-0681-5334-6964-52D5B5CE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65A2632-9215-341C-2E10-A2952CF5C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2E5658-215A-6E74-DA85-D73A8149F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2AAF12-34AF-243D-B5CD-3BC89C2130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C117FD-2829-34C4-59D1-9750640CDB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8281D1-A869-2421-C7D8-1DD38434D1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BE81EE-4CC9-3C33-24DF-49A182B801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A70563C-B90D-56DB-8DD7-2231A0DC06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37896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21D84-DAC7-BDAB-AC5E-671D7303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63F0CB-0FF3-CC95-F004-F2BD080C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1403F-8C04-BBAA-2A84-424CA73B0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577447-6CAD-1BED-AAC1-7DC60512BC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91FC29A-6400-2902-5EB3-982502E1C6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DB4B3EB-439D-496C-DC12-605CACDDE8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BCCD35-2113-CD82-6B1B-D12EFEE68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BB5218-0B3B-28D4-AF29-27DD7C30DF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6681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56301-6377-4B01-B114-7BE805D5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F1D19F6-C526-4F90-63BC-A2CF9EB00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0C7CC2-0369-DEEB-5B2F-62F8EF328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2F95861-5022-268D-724A-40032A0183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C48FAD8-B613-E181-268B-F377CD51AA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FF28902-46B5-D87C-32CB-CAB8E0047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F3DA59-2311-9B22-8AD3-52EFAB26A9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27371CB-A1AE-D075-9E4A-0E6CE6323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6969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43E29C-D402-16E9-B8E9-05CC766D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4504673-A41C-B245-E1BD-FE57E2A2C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08E924-CF66-658A-960C-8225F604B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26C5BE-FFCD-96EA-000A-FC80B06FC1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7D7D12-5F63-F400-BE4C-0D83B0AD927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596734-DA90-CE80-9EE5-D4F7DBDCF0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5B49254-1E6D-9DF9-F052-3C09DE7572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5E622F-7E74-5DDE-8385-705140655A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2129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E0F671-4BC1-637A-2913-D4105B1C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07743D-DDFB-DEA3-339C-F483BE584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0FD1BA7-16C6-E48B-C857-7B2614B809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42F28F-19EE-B596-2DD2-93A1AD023B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0EF4B56-1E81-FB62-79A2-5FC023E34B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775415-C574-59EB-46D7-B738EC541D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357F67-1365-0BE4-1080-DE3AB4456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7A8708F-0CCF-7AF1-8286-C354270237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1889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75776E-2A2C-C702-57D2-83C78749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EF9974-2B58-30C3-A437-EE7EE5B8D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53B482-2BF0-FB04-7356-7FB5B636BC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7A5EF3-4A1A-7CB5-09C7-10CE810B888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791587-5CEC-4622-9676-E30593C8FA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BE80DE-218A-8E2F-A01B-DC0A431FE7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3F1FB8-9274-82C1-A861-40FBCB4727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46603C-DD6F-E887-5AB4-DDA15DEB02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0645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DEDEC-39F7-227D-D022-B63DB08A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EDDBF2-E92A-318A-B889-58F87FCF7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DF033C-CE25-9D01-030E-21A102226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D5C254-50AC-BF2C-38B1-633C27D640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828AC7C-D246-F39E-5C4A-54894907A16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DAAA6D-4EAE-CF30-091A-1452842797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6064E4-26F6-7A1D-30D6-417D77D9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F07B05-C707-1AA9-9369-F45E7CE17C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46628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1C91A5-F571-C2C9-FDBA-C351CD52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7A182BE-4A0F-B09A-02A6-838313228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993EF2-BE81-F529-1068-15AC85A92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D64F33-A708-53E6-F56B-20F5D9FB68D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EFEF5B4-B9F3-CE02-8013-991811E0B6F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D36A5C-646D-A5CD-62CF-FBFC31CC06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C7CC7F6-8C8D-F186-0EF2-8D493915F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FB97E0-321B-57E2-928B-9CFB688B54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1963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8D4809-D1E0-3E3E-9AF8-BC68BB3C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92FBC81-112C-FAEE-628E-CD72B230D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A054C0-3524-EB4A-1C92-1268038FDD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3FE7E9-EA3C-8036-5798-16D8954795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8A241D-5461-A158-FDE9-7C947F6D39B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858C96E-5ECC-FEFD-D318-25EF524053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F3B300-35F9-DAE9-1C3C-CF2F238083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8911720-6C8E-163D-0950-D4CD732F49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99782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E2B6B3-E0DC-6AFB-5519-09CE6882F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ABAC96-AA94-52AB-7A2B-8A87613E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8C7C28-DD41-1FD5-EE5C-2464E7779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AC2B56-1920-1019-1827-CA02FC6164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C36318-2AD1-D71A-9277-9D790821F7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7F85B43-A07F-AFA6-8224-85536B2941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2A6F71-9BE6-95E7-579F-6F8D44CAF8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E60D3C-EC3F-9F40-DA1E-751806D40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3289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8DC77A-CE71-273C-931C-8738C5F0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657BDE-ACA6-8AFA-A3A3-F4FF5E439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E5EF2D-2163-E4CF-F20B-8E7A1A07AD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81CEB5-9CB6-1426-4B89-D7019451F2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65B6B12-E1AE-ED4B-5474-D486C5A95B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5B6C79-B7A2-F2FF-8AC0-149BE8EC2E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F7AEED3-EE75-853D-31F1-01CD1EE3AA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38C5EE7-F7F9-B923-4F72-7127E0DCEB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3258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30B2CC-0586-1FC6-89AD-9B36E39A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887260-E234-9A89-F239-861DCBCCA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B36B7C-1651-AD3A-7151-7E7413CA1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28F625-FE55-6140-A1FD-17C1833C7AC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9A8CB3-264D-F619-D9F5-E8D8BFE2994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47F7CF-D749-2B31-B96D-B2434DF8A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661126-7D61-9149-5529-A9A8D1F92B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713C15-F9B0-0D8E-C2FD-C8CCD4A281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7159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ED9399-E861-0BD0-2837-12D76F953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B498AC-1EC8-CEE5-109C-27F33457A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8CA3F7-46E0-9881-4DE9-322F936881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A7208E-8D31-2CC2-A833-F40B5AEFA2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A50A1B3-9127-FFB7-CAA3-F209A3BA972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523831-B07D-866F-4ACE-EA568E7CE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8A2DD7-C115-04A6-9464-24BAD811C1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2B8D01-9DB9-D817-231B-D69A505483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181254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283C4-E90F-5124-A20C-F2D9889E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C495AD-5D55-7012-7ECF-A88DBB70C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976628-9B49-CB73-4E6A-10248D4B2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2CFDBE6-CC69-85B4-8C0B-46B1E781C9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9F661A-EB88-3562-9D3A-8BF9F333AFE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6FED1F-BD41-CD5F-1BB3-E0DE96D2C3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C347650-F945-55BC-E301-D5A257ACCC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DB04B9-64E3-71DD-0ED2-7FAC4C1078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62433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91292-9B5D-AE9B-6E13-1F5C3F0A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E1C049-D288-99C3-9675-EA57DF7D4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751496-202B-1DD4-9E51-16244EED7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1ACADD-3DD1-4BE3-F3A9-33BE79B828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256AF8-AB9E-7B16-8270-567704E27E7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C96AE2-9FDE-4F45-D275-9EA1EFB4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21A6AE5-804F-DB34-139E-0B6564096A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5D42CA5-7E1F-069E-5845-059963DD89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20901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F59345-268C-554E-FDD3-FB8AEF60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71F8F1-26A4-94CB-EB23-3004B422A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FDA8B2-4345-D22C-C57D-E2C33EADF4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97F9DC-8BF2-C516-8EBF-16ABA75DF3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5B4C033-AADC-A77F-92FB-60EBB9F0F91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965BE2-B196-78AA-FEE9-5E6DAC83D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D0DE9C-6F2F-07FB-AA8A-1CB3A835C6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7476D7-6181-BD25-5ADD-9040C3A08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7875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95E76-6AD7-F316-48D5-3212A748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DB5C5BC-5E9A-373F-20DC-9EC3D192D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CE8B34-8E4C-17DE-FB45-AD212DF66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BF417F-07C6-18D1-76C0-3953EB72C6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2E918A-71DB-4B8A-8B8E-7D30BFF859D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CE243BC-E0C3-7EBA-26F8-955CF3870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F5146F0-891D-1213-F876-0513142BE5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01DFFD-291F-9991-6DC5-ED08D0E3FC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076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206523-36C7-B6A3-C885-2013CFABD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B170555-FC7B-0DFE-5D57-83D89CF45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16D836-8817-6C27-CBFE-1CB5A6DEFF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E0D681-2EBD-883D-D72D-D6EFFA5290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CDC5405-D722-F159-3835-E9F6519CC0B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6C66B70-ABEC-AE7A-C06D-DA3B42453F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BB79E86-4CC5-D86E-E4AC-745070B69D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2A4CDC-A793-0AD2-9F01-05A0667C4A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288673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B9C25-AC7A-F865-2150-0354CF6B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391E44-6A2C-8F84-9BEB-E05288CA4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AAC17EF-92AA-483F-B040-B213FE597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D9480D-A1C9-4558-148E-121CE41EF4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AD7458A-453D-36AB-2E1D-2F52C0961D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FE4DA8-E8A4-ECA3-4D05-B54D9E325B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00AFE0-C3E6-E8B3-BBDF-92DDECF751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0891D84-A818-76B1-101F-1382250A09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210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E5886-299F-B72B-9440-BDF5DCC6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50AD8D6-B1AA-B248-6DDD-DA1ED581F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E42C98-2B97-0295-75D8-183FD10DB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7B8192-88A0-5BCD-7608-AB49F2ACA3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15559FE-D94E-29A8-BD61-BCAD6CC22D8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5A0C3F-E736-2D31-D7D8-3BE138CBD1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06900FF-C04A-4864-636C-98A232F89C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027893-0D64-BD63-12AC-6D1D817402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85075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F1BB4-D98A-B4C7-B320-92CED5A4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7328F7-23AE-E0B6-A605-D971424AE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DDDA2C-7D9F-C900-01A8-A466FB6B3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64EE1F0-4B80-0CC0-3733-237F7BFCBD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5344770-80FC-FAF5-AFC5-3181570E71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848871-A814-D6B6-5F8D-5629B4DEAD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506991-C8F3-46CA-AEF7-0204DAFD3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C9164B-9950-5AF3-D9E3-DEE39B1E7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64937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99969-6D29-DF6D-BCBF-1854E5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D74A6CC-B3A0-91E7-8A85-0C8BDFC6B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E7BD21-0FB0-D50C-ABDE-BFCFE012D5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176B10-BA2B-61A2-BE60-1CD731B81EA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3712F5-9022-8425-96B5-571557DC608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04FEEF-88B9-3438-F3A4-7B2A9833A4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D5B5D2-DF31-BF4D-E034-BE4DDB1F27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1BA21AC-E985-C596-6A4A-427C6DB951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98790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C5067D-22FC-7967-9555-A3F2B26D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3BFC15-DF6E-2CF8-2934-C9C519176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06B994-0826-D74E-C2B4-E5E298CD0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D6914D-3231-2A03-FF20-A03AAFEBBC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68AD201-3A78-88BD-C698-BC8D2D25DE1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66130CA-0D9B-8797-226D-EEEBC8BBF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7285AC1-8032-0852-6AF2-0865364D75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3D4928A-AACE-C1DC-548F-56FD658492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734621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E140F1-21A0-4D5E-F280-504BACAC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E6A79C-F4EA-FC6F-7A7B-0608D8866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6FC16C-6F95-F715-9EF3-338FD9733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8F188F2-EC3E-775D-4D05-FF41835CD3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9C30CB-2736-CDD2-165A-E5B0AEF8878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1BFA6C9-F83B-6147-248B-BF0D4FD060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6334D0-5649-362D-9FE8-3FE4B1B77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6E8D24-695A-1138-BBA8-9F69ED681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38464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C73301-0B19-DE17-EBA9-AB64310A3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7E97F6-D8C6-509D-91F4-FC691A00A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9A0827-7376-231E-A24B-2B7D2D9E2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FB390DB-326A-C8C1-D685-5190144070C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6DD7F8-FF8F-EE97-8478-A1159DF4E1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CB7EC1-F4D2-F246-514C-B33B08B270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789ADF-3874-61AA-7B67-FFAF3FA046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7831C7-9242-A174-D91E-406AD33FF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28926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96074-B737-D4BB-FBC3-A12E339D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D88E18-B06C-7030-009F-7814CB53B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B636D9-0782-2B57-9AF4-6F8E0508B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E46BEB-5CED-D129-01C1-3AB3A5ED2B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4555A4-8BB1-F205-51CB-22C81FC7E17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851F1D-FD9C-70DD-43AC-F9F0C315A7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67250A-3F48-397B-971C-DE7DF027C5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C49281-020F-8B14-D319-FEC072C603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7492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5EA4D-91E6-3E46-2919-6627C4D6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C6A93F0-640B-FB3F-C711-A215CEFF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754C70-51E8-EC49-8FEE-5637BD734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F0070C-FBA2-3334-53F2-D0D613167E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70E6D2-F7FF-4FCB-7B83-5361265891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6C5E45-6F75-F8CB-D498-A735857CCA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F186F9-B978-05B2-5050-F2CD6F1AC8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463E5F-64D5-8874-A197-C87C7DEBF4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4224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5CDCDB-2B22-FEC5-67A8-4F6B2D9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A68C0A-485F-DA41-E057-170B05948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878B74-D1E5-92B3-508C-BAE0FF963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966068-97A8-22FA-6E91-4F4A3D09A2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67A8D9-E57F-D761-A3D5-2929F963D73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39F872-AD22-825C-505E-E7CA085DCB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E25E98-1775-57BA-ECA6-E388688218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200EFD-4E06-7C30-CDA0-DEB3B41A54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62397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582C8-0CB7-1F13-517A-888AE9C9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86BFA6-D2BE-A7A9-F6F8-D353CB33B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D62515-A230-28FD-AD5B-22D5E4461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050339-A200-B121-C4DC-C62188D5AF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92D5455-8E7F-EF1C-8D58-3E96F2B3F72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6B086F-E976-E4ED-4D04-AF6AC054D2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DDAC8F-3C5F-5236-1460-E24D96227E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BEBAF81-AEFA-253E-174F-1F64D801C2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79383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1B1787-8878-0090-015D-13926AF8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2DFAC8-5A41-0CDE-2C7E-AE2C7208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CE1C86-93C1-655C-098F-B57C06419E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277C65-1620-840B-2799-0BF5D3B0C9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D04780-F356-A586-7304-3EC4C6991AA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9149751-246C-D0EE-043A-411653CB1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BE932B-93E7-F857-7C8E-C484EE1CE4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A01D57-A5B0-A339-7B22-886D9FB68A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984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AED82-9416-AF7C-9933-059C2F430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9B955EF-57F0-9075-C776-0C1B52B11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BF438D-A724-C70E-DEB8-CFC1124AB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6B8CC9-4595-D4E9-F695-9177F5179C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AF230A1-D318-EFE1-AD48-E11E8633446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A33A705-AC48-B9AD-FC13-7451EA1406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7867214-EDF1-E232-CEB3-D9F053463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9DFD311-C173-F92D-7E45-1CF0AD69DE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14407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3C590-7CD3-410D-C6E6-C2A5F407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A8D14B-7D85-A293-C409-3E887E9E6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F26017-AEE6-C39F-B85A-A4EF707561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92FFE0-6501-E2AC-84DA-1226256E792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F3DDB04-3EB9-6D54-D3B1-872F157196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4D56F3-61B9-1AC9-D5D9-7C50E0A2A6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3AE505C-37E4-54A3-5126-4D79CB742D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0F87F7-3D83-E569-8BA1-222883C26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02829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5F2F14-06DA-8C7C-B60A-527131A9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815178-BDE1-98E0-EFB6-1533EA620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5AA74A-5B42-4F5B-6927-67A794689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F943E6-BC42-D1A6-46AE-6C3987B818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3938178-20FA-4DFC-9C72-F66EE383C79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6FF3CA-6E16-1195-0DE9-D6628969F8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5EFE84-FCF0-C0FC-3951-A66891A85B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843C53-5A01-5909-C2BD-5790775F04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53329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291E0-77E2-5107-E9FF-58CD3B8E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F5DCEB-E4C0-F4FD-B4C8-413F7FE4F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42A425-444F-1636-3DAE-E94BE30C5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7EE8C5-BD7B-C113-9C7A-9AC172D9B8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641FB9-F0C6-B7AC-D454-57E1670D2FB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0D1B3F-CBF4-7A74-49CF-D526407BF6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9E230BC-EB33-9FEF-3C1C-7B56D7EF96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6B7FC7-44A8-8445-706D-D4D15219D9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719022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BB4DA-B637-C6CD-3F51-25E10CB0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257CEB8-66BF-5525-2439-D0B88E27E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802C6E-7F61-F0C4-2A7A-0A39F53FA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AA6C14-89CD-30CB-8F9A-03F7C0E6CD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EA8F34E-BCD5-131E-CA34-3594B606B26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0F5AB9-0CF3-C0E7-BCB9-CF71B623EB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B76B022-E7AB-D662-B89A-94B24C2FE2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C2E21A-6A52-EB48-9578-B8E1CCAFA8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99387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46B59-BF70-2424-E996-B508A72C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A2462A-386C-7722-A8D7-5185E7A5F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0B3E61-CCE5-0664-504F-536DF75525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AB4298-0DEA-42DA-AE68-82107F6746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0C5787-D7FB-B4AF-3FC9-C5CE71C063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56DA7E9-123B-A74A-BCB8-CEB0926E29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79E8E9C-C173-5ED1-AFAE-D79085BC8A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456B37A-9099-B01E-AFBA-D9F6D70227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64958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45362-D72B-89EB-BA1D-C800D9E8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B4347BD-C8AA-F74F-2B20-F3F4BF094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3D9ED7-12F9-EB38-EC44-7FACB47F9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DDFF9DC-0274-C3FE-247C-E2A9CC1D6A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363A7D-882A-D063-4BA6-A6A83110BE3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4B5AC5-C5F4-2319-6033-4FE3EE4468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C5F5AE-7587-EDB9-82BB-945CC05C40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E37C0E-92CB-C2A1-770B-66BBB30BA5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4109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2EF524-25DA-85C1-0598-D5DF4CF33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08E4816-2EC5-7EBB-43B2-146D7E36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B2DB25-9313-C51C-8065-2A64A9C41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3B23EB-4B6A-6FC0-D3C4-DE64A7141D9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C5A79E-BD06-D757-1968-A115E8075C6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02A3A4-279E-B468-D6FE-FD1D43AE2D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1D39B9-479E-E634-5DFE-55A7CCD1C4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9A9360-35B7-281D-A791-EA3DC01D64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822964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40F9AB-22A7-0FF5-5FF2-7E9002BE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4FC999-E638-254E-B94D-9D9629E02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DB5A0E-3361-EBBF-B490-C2211D6A6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8F235D-2AF1-E257-D311-6852F59CFD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34FE37D-38A7-E434-CFB9-2C4B358C88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9315818-C429-F8F8-20AC-1106704CB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C940A65-0135-27B0-ED75-7050A44460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4DC613-ED28-A05B-82E1-248F2B513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883058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1B4755-C726-29E7-4B32-718B5277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3B556C-F83A-CE07-5FEF-68BE78FDE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9804C5-0D08-62D8-A833-A196C7841C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A9293A-2B5A-990E-E3CF-D6FC137B629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964F9E-8BAF-E915-A9BD-7E1F88604A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DDE9C06-8187-5A4B-663B-418D7F3551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EDC809-C4AC-9622-C450-DD3099F000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DD2BBF-08B0-3936-2017-B8B84B3163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42015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0EF3F4-2AFD-B80E-391C-13C5A796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A97BA0A-879E-681C-F23E-541864D5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F6F427-18E9-58F8-D75C-97553E875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CF9F92-8EB6-D493-9883-DCFA11A483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277CA9-6308-464E-9254-0F64B41814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0EDF7B6-DF0E-E4D5-870F-1C353A5D20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D2A9D1-3703-BB1B-14F2-BFE8D3FCF4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399811-FE46-AB0F-3AFE-0739DF41CE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1400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D4556F2-EF90-A8BC-DC84-98B341F91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43DB82-BF5E-BB8D-AB34-33F91881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561919-CABE-3DE2-5407-9FD58D707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ED3AA2-E32B-FE40-C7C4-8A4127D41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42144972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ACA44-F4AC-52CB-3ACC-2D420832E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E35E1D6-87A5-DA8E-9927-D344D4D98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242CDF-7CED-36C7-05EC-025C66B7F5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6CD013-AE2B-3DD9-1B09-8DD0697B036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EF0F56E-3FC0-8E67-5145-B58652B7B0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A44C476-DD83-4B47-943F-7E6D3E1CC0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47E1C0-0EAA-FF28-C332-EBFEBA335F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AD5910-34F7-B2BF-C9BE-5EDF3EF3F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02638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CA3CF5-FFF3-C250-DEAA-D81B5909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8F5C9F-A1E3-1B87-62D0-6B041AFC3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587556-7AC1-2D34-3881-1D48E4B890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C5507B-0437-652F-D6DB-2F41A7FD1A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D7A666E-EA7D-7562-77A8-51A9BB712A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3EBD57E-179C-E3AC-BE4D-FDA659301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DF420BF-1046-C3F4-8BB7-1E4049B1F7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933E2D-06BA-F14D-A2A2-A2395BA25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11609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F98907-5342-4B7E-9E0D-DF2F21C3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836958-4F14-6166-9578-CCB390759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EE8984-02CE-2432-6F91-CC0A0C801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02F0EA-55EA-AFEB-06A3-E97BB0E738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AB0FAB0-D17F-FE7E-1DC2-793B973D225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5C77208-6B9C-6086-FEA5-D1633E2257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062F4D1-3F26-BDEF-FF42-ED2906B02B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0029F1-1636-088F-F58B-62DE9CF2F4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446817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3DD999-E9C3-E6AB-7637-70513D01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11699A-C838-A991-5D4C-F37391A21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52EDE5-A3E6-DE19-E30D-5E0746A206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1E2459-30A5-4937-568F-8C7633E99B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304469-71B0-0B98-047A-C6BEF42E71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6381C9-9179-36E3-7550-99CD998B26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9E4240D-B2C9-4EEA-32A5-D2D6062465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BF8664-6046-BB50-D5FF-4A3DED63E7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023947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7C63C9-5075-55EC-1A4D-9D686E20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6B61BF-E5E3-A017-909C-16F16A761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2D4AFE-7289-31DE-F99E-7F302BC1C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0FC398-CE25-E853-C57C-49764433B4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0837AF-BCAB-EB37-E6CA-7946047E4A0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D198030-69EE-90EE-0BA7-1C3BCE6FC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00E63C-E8DD-77F0-3466-9060208C79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245EE6-4397-E31D-C91F-B8803E557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732913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C70B2-8FB1-1F69-91D1-44D2679F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1DDD705-72B3-AC92-929C-35D259E62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65BE39A-B075-92AD-424E-F060054C6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843753-C43A-8093-D603-3BB3E40853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72EC91-8728-795A-BEDC-4A86DCBF4D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76C688-500A-AEB5-A3A3-C2BF52E7A1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9FD2D1D-E223-7CA9-5948-C5E61C665A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13D9FE-2866-AF1A-37E8-0ABB918F01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502367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BA156-6133-5722-E6C5-A749226B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371E9E-3D9F-4E3E-D136-7D08B9AA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067080-97C9-F7DD-D505-5A6F10D24C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9EBB82-2D0E-7F1F-2F53-DD5A8BBF91C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164360-35F6-9A7B-0E92-B95B0467259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6933F8-9D5F-9D6A-46C3-801F544D2B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D935EEA-CBAC-D2C1-1675-E2D5182973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118BA0B-1055-1F31-DB50-0279F848B5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46373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50013-172C-104E-B283-DAA4CE61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2A0FD0-3D52-71C8-CD81-2454CEC8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3BD922-9EF6-603F-C4EB-DAC2C744E1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603F88-E390-AD11-561E-CEF09B0F33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5F63CDD-900C-EE81-D35D-070D821BE3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B75A79-CAF3-102A-6ED4-B8B4A18E8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A177409-59D2-FFAC-CA4A-CAE43C6F55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E373DB-8252-3DD9-9264-B1668573F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149101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0B08A7-A53A-4749-DBCF-7049C496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FE8EBBC-CF9E-6114-4B4A-9E765EB60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BE9472-FAC9-5213-2D9A-F77FD7F5D8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1CCAF9-FDFC-A97A-216E-2BD9910C71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74D7D7-2C16-5B06-FAEB-2933E7A02A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A6C4167-E3E0-04FD-B3A7-95D87848A6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D02DD79-6C4A-0FC3-E174-2E5089C41B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31579CD-6E35-3B4D-320C-16A5F89EFC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664287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7477B0-3AE9-3035-2072-F134FDF2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D8840E-547B-C495-E55B-06D352E4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2541A4-F7BA-340D-442C-BB910E0CA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9A3B33-B4F6-C19E-3824-2651FBE6F8B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4BB1BB3-2139-7527-5A9B-3256AD27318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CE6406-88FE-12A4-DBA6-557D5F92B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4621C4-2ACC-D7E8-4038-19785CB959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EBE551D-6753-B701-5BF1-818FED9CAB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577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B643FD-4A77-E1B9-65A0-E9F522E01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DD69E1-4562-86A5-2C81-14ADC6EEE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22B07B-62FD-C6EE-C4E7-5D837FA41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49F8A9-5F4C-E806-5F44-D916B30FC9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6C8A74-F45E-1A2C-C1A0-F2EFF292F5C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9D0994-1BD4-F872-062B-5A0419137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530A4B-5246-8F46-1E5F-57DA500D45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EA50A7-8FC2-3FBF-D218-FF42C7401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423310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5D1C3-4592-5C5F-08AB-FB87DA09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61F6BEF-3FD3-2B9E-96B7-76459DEB1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732E82-1791-35C0-A791-88596B958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C64D6E-90EF-6C12-6F3F-AE22E5679A6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A05540-97E1-E95D-FBEB-AB69807F3E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60D799-3419-8305-AC5D-6C8FFF5EE6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ECFB229-0362-534F-04E1-58B317A7A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DD021B-3C11-6276-A62B-02A73CEA52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50387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2A903-D025-3FE3-B76A-25529A0B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9DB832-AAFB-9C18-7356-E08CCAE6F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74FCC1-F233-52B3-C093-40CFF087A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187135B-D11C-EBF0-596B-1927D1D12BF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8978EE-055B-7813-7D30-673053E7A9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24666E-EFF7-0C63-E0C1-517A8F5D78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D8DF23-8A95-9D1E-08B5-948973BA64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D61EE8-D8D8-2D04-15BA-FE87EEA1542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80522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FF82A4-5360-49C4-00FC-7826BA1E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D5A4E0-D230-C683-BA45-898D018C1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77A66F-ED30-A511-F3AC-DCF0D5EBB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FF8DA8-3A8E-282B-9D61-3E9A0D6C81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31307F3-438F-75CF-84EA-798D3D1F1D5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1BC0391-8D21-76EA-7EED-4B792D27AD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6186EB1-3991-4ACA-040A-E29262ACCB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30B67A8-4E5C-7C3B-1594-F52561C01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42738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158A759-3489-C9DF-A124-E372872BC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E627E1B-3FE5-9E4C-B5FF-7738AD069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224AAC-243A-0DE1-89F3-8647B73A1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5CF83B-A3CD-8203-A280-9E9AAD5209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27808121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2298A-E631-A82C-FF9A-E1770BCA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2294DD-63EF-38AC-25B2-775A0EF07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73C952-6A24-4B07-C9CE-395AA0624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7FBDF6-0C52-EF7E-94DD-F9786D1739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B202D6-2E1A-4A75-2039-FC276F98072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9DCCD1-76DE-808F-027A-70A358E771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889FD1-6806-B24F-7146-1B186480F9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77537C9-1FCB-546F-7CF6-97A79F39B5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3963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5830CB-60B8-6147-008A-342D3A05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B01C94-B39F-CE86-7645-1547DA87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0ADE30-3B85-2EC4-E779-744B77DCE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5436B5-D3A7-9F5E-E3FF-F1C3E2AC2D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8A2BF5A-B261-668C-5138-13567E4042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E4FABD-4B4D-5332-0145-97732878BD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E3634F-274A-7B97-D3FE-849669735E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FD1B90-2CC1-B922-55A1-17C8484431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51821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FFDA94-E863-4C0F-46AE-C7E22575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0A8AC8-9622-B8A6-67A8-745D1191E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6BB1A9-88C3-6FB6-46A8-C18C9F216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DC883C-F4D8-FDE4-0EF1-91070F8636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97D4B0-74F6-DBEE-A5B4-076A8F5226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5EC260-A7A2-AF04-F176-C1CA0023F0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EB6779A-EEAC-401A-A69A-FA403A6E3D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D3E85-9FE3-BB01-C0A0-ECA02FE3C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053362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9A26F6-E9F7-F194-29A8-4C3396886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1DF9C4-B4B8-ABA8-A2FC-F93F4FC2E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F2C35F-0FAF-53B7-0106-E00AA134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84476B-6CB9-DAC0-E55B-4F07FA387E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030A9A6-A030-23DA-D01C-E4D7A59D2FD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6D430A-45BB-8793-2047-5323D1C26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7CF963-3019-6F20-69AE-8E569783F1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210131D-11FB-8E55-F301-EC8F425EB5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449930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7C5F25-3839-247F-EEC5-C30DFE8EA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C01E9E-F9C3-C608-9D5E-661BBBF4C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595E1C-3F67-90E2-7984-393036A99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26C04ED-94A3-0DC1-0578-5F2494E693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64115B4-327D-714D-FEFD-0CD003E558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F3F875E-DDE1-8C88-2609-554494815C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A70D0A5-10CE-B98F-476D-2B23112C9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9CBD654-1A0D-7AC3-EC0C-7653BDC4E5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912749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450FD-D415-0585-DBD5-85E0B0A2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42C4232-FC3F-4ED4-A6CE-D16D04A3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C47AADC-01A5-5214-B6F6-B623003B3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F7C20E-900C-4063-1E2D-16EDEACDDD5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EA03A9B-E978-D1AD-19C5-6402767EB67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9BCB2A-854F-16C3-2EA9-4350EE094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ED9582-2A71-4E35-995D-FD7BABB05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71EB2D-C40F-FFB4-29E6-B8856D66B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857347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074B849D-6660-459E-98EC-DBED52077334}" vid="{0560366C-25A4-48FA-95DC-BBF8B7B853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6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Torbjörn Lindquist</dc:creator>
  <cp:lastModifiedBy>Torbjörn Lindquist</cp:lastModifiedBy>
  <cp:revision>1</cp:revision>
  <dcterms:created xsi:type="dcterms:W3CDTF">2023-11-22T09:21:25Z</dcterms:created>
  <dcterms:modified xsi:type="dcterms:W3CDTF">2023-11-22T09:27:57Z</dcterms:modified>
</cp:coreProperties>
</file>