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0"/>
  </p:notesMasterIdLst>
  <p:sldIdLst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  <p:sldId id="423" r:id="rId168"/>
    <p:sldId id="424" r:id="rId169"/>
    <p:sldId id="425" r:id="rId170"/>
    <p:sldId id="426" r:id="rId171"/>
    <p:sldId id="427" r:id="rId172"/>
    <p:sldId id="428" r:id="rId173"/>
    <p:sldId id="429" r:id="rId174"/>
    <p:sldId id="430" r:id="rId175"/>
    <p:sldId id="431" r:id="rId176"/>
    <p:sldId id="432" r:id="rId177"/>
    <p:sldId id="433" r:id="rId178"/>
    <p:sldId id="434" r:id="rId179"/>
    <p:sldId id="435" r:id="rId180"/>
    <p:sldId id="436" r:id="rId181"/>
    <p:sldId id="437" r:id="rId182"/>
    <p:sldId id="438" r:id="rId183"/>
    <p:sldId id="439" r:id="rId184"/>
    <p:sldId id="440" r:id="rId185"/>
    <p:sldId id="441" r:id="rId186"/>
    <p:sldId id="442" r:id="rId187"/>
    <p:sldId id="443" r:id="rId188"/>
    <p:sldId id="444" r:id="rId189"/>
    <p:sldId id="445" r:id="rId190"/>
    <p:sldId id="446" r:id="rId191"/>
    <p:sldId id="447" r:id="rId192"/>
    <p:sldId id="448" r:id="rId193"/>
    <p:sldId id="449" r:id="rId194"/>
    <p:sldId id="450" r:id="rId195"/>
    <p:sldId id="451" r:id="rId196"/>
    <p:sldId id="452" r:id="rId197"/>
    <p:sldId id="453" r:id="rId198"/>
    <p:sldId id="454" r:id="rId199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4" autoAdjust="0"/>
    <p:restoredTop sz="94660"/>
  </p:normalViewPr>
  <p:slideViewPr>
    <p:cSldViewPr showGuides="1">
      <p:cViewPr varScale="1">
        <p:scale>
          <a:sx n="139" d="100"/>
          <a:sy n="139" d="100"/>
        </p:scale>
        <p:origin x="138" y="642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91" Type="http://schemas.openxmlformats.org/officeDocument/2006/relationships/slide" Target="slides/slide187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slide" Target="slides/slide177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92" Type="http://schemas.openxmlformats.org/officeDocument/2006/relationships/slide" Target="slides/slide188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82" Type="http://schemas.openxmlformats.org/officeDocument/2006/relationships/slide" Target="slides/slide178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5" Type="http://schemas.openxmlformats.org/officeDocument/2006/relationships/slide" Target="slides/slide61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51" Type="http://schemas.openxmlformats.org/officeDocument/2006/relationships/slide" Target="slides/slide147.xml"/><Relationship Id="rId172" Type="http://schemas.openxmlformats.org/officeDocument/2006/relationships/slide" Target="slides/slide168.xml"/><Relationship Id="rId193" Type="http://schemas.openxmlformats.org/officeDocument/2006/relationships/slide" Target="slides/slide189.xml"/><Relationship Id="rId13" Type="http://schemas.openxmlformats.org/officeDocument/2006/relationships/slide" Target="slides/slide9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20" Type="http://schemas.openxmlformats.org/officeDocument/2006/relationships/slide" Target="slides/slide116.xml"/><Relationship Id="rId141" Type="http://schemas.openxmlformats.org/officeDocument/2006/relationships/slide" Target="slides/slide137.xml"/><Relationship Id="rId7" Type="http://schemas.openxmlformats.org/officeDocument/2006/relationships/slide" Target="slides/slide3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slide" Target="slides/slide190.xml"/><Relationship Id="rId199" Type="http://schemas.openxmlformats.org/officeDocument/2006/relationships/slide" Target="slides/slide195.xml"/><Relationship Id="rId203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189" Type="http://schemas.openxmlformats.org/officeDocument/2006/relationships/slide" Target="slides/slide185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95" Type="http://schemas.openxmlformats.org/officeDocument/2006/relationships/slide" Target="slides/slide191.xml"/><Relationship Id="rId190" Type="http://schemas.openxmlformats.org/officeDocument/2006/relationships/slide" Target="slides/slide186.xml"/><Relationship Id="rId204" Type="http://schemas.openxmlformats.org/officeDocument/2006/relationships/tableStyles" Target="tableStyle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96" Type="http://schemas.openxmlformats.org/officeDocument/2006/relationships/slide" Target="slides/slide192.xml"/><Relationship Id="rId200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186" Type="http://schemas.openxmlformats.org/officeDocument/2006/relationships/slide" Target="slides/slide182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97" Type="http://schemas.openxmlformats.org/officeDocument/2006/relationships/slide" Target="slides/slide193.xml"/><Relationship Id="rId201" Type="http://schemas.openxmlformats.org/officeDocument/2006/relationships/presProps" Target="presProps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87" Type="http://schemas.openxmlformats.org/officeDocument/2006/relationships/slide" Target="slides/slide183.xml"/><Relationship Id="rId1" Type="http://schemas.openxmlformats.org/officeDocument/2006/relationships/customXml" Target="../customXml/item1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60" Type="http://schemas.openxmlformats.org/officeDocument/2006/relationships/slide" Target="slides/slide56.xml"/><Relationship Id="rId81" Type="http://schemas.openxmlformats.org/officeDocument/2006/relationships/slide" Target="slides/slide77.xml"/><Relationship Id="rId135" Type="http://schemas.openxmlformats.org/officeDocument/2006/relationships/slide" Target="slides/slide131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slide" Target="slides/slide194.xml"/><Relationship Id="rId202" Type="http://schemas.openxmlformats.org/officeDocument/2006/relationships/viewProps" Target="viewProps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104" Type="http://schemas.openxmlformats.org/officeDocument/2006/relationships/slide" Target="slides/slide100.xml"/><Relationship Id="rId125" Type="http://schemas.openxmlformats.org/officeDocument/2006/relationships/slide" Target="slides/slide121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2023-12-15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964-CEAD-49CE-8E63-472EBF6B9494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87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314587" y="6192000"/>
            <a:ext cx="9335631" cy="3672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587" y="1764001"/>
            <a:ext cx="9335631" cy="337026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84408" indent="-285757">
              <a:buSzPct val="120000"/>
              <a:buFont typeface="Arial" pitchFamily="34" charset="0"/>
              <a:buChar char="•"/>
              <a:defRPr sz="1800"/>
            </a:lvl2pPr>
          </a:lstStyle>
          <a:p>
            <a:pPr lvl="0"/>
            <a:r>
              <a:rPr lang="sv-SE" dirty="0"/>
              <a:t>Disposition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314584" y="255600"/>
            <a:ext cx="11431385" cy="925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800" b="1"/>
            </a:lvl1pPr>
          </a:lstStyle>
          <a:p>
            <a:pPr lvl="0"/>
            <a:r>
              <a:rPr lang="sv-SE" dirty="0"/>
              <a:t>KONJUNKTURINSTITUTET                                                                Datum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587" y="2091600"/>
            <a:ext cx="9335631" cy="2242800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Avsnitt 1</a:t>
            </a:r>
          </a:p>
          <a:p>
            <a:pPr lvl="0"/>
            <a:r>
              <a:rPr lang="sv-SE" dirty="0"/>
              <a:t>Avsnitt 2</a:t>
            </a:r>
          </a:p>
          <a:p>
            <a:pPr lvl="0"/>
            <a:r>
              <a:rPr lang="sv-SE" dirty="0"/>
              <a:t>Avsnitt 3</a:t>
            </a:r>
          </a:p>
        </p:txBody>
      </p:sp>
    </p:spTree>
    <p:extLst>
      <p:ext uri="{BB962C8B-B14F-4D97-AF65-F5344CB8AC3E}">
        <p14:creationId xmlns:p14="http://schemas.microsoft.com/office/powerpoint/2010/main" val="369926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2023-12-15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image" Target="../media/image188.emf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image" Target="../media/image190.emf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image" Target="../media/image192.emf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image" Target="../media/image194.emf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image" Target="../media/image196.emf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image" Target="../media/image198.emf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emf"/><Relationship Id="rId2" Type="http://schemas.openxmlformats.org/officeDocument/2006/relationships/image" Target="../media/image200.emf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image" Target="../media/image202.emf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image" Target="../media/image204.emf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2" Type="http://schemas.openxmlformats.org/officeDocument/2006/relationships/image" Target="../media/image20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image" Target="../media/image209.emf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emf"/><Relationship Id="rId2" Type="http://schemas.openxmlformats.org/officeDocument/2006/relationships/image" Target="../media/image211.emf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2" Type="http://schemas.openxmlformats.org/officeDocument/2006/relationships/image" Target="../media/image213.emf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15.emf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image" Target="../media/image216.emf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image" Target="../media/image218.emf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image" Target="../media/image220.emf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2" Type="http://schemas.openxmlformats.org/officeDocument/2006/relationships/image" Target="../media/image22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image" Target="../media/image224.emf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emf"/><Relationship Id="rId2" Type="http://schemas.openxmlformats.org/officeDocument/2006/relationships/image" Target="../media/image226.emf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emf"/><Relationship Id="rId2" Type="http://schemas.openxmlformats.org/officeDocument/2006/relationships/image" Target="../media/image228.emf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emf"/><Relationship Id="rId2" Type="http://schemas.openxmlformats.org/officeDocument/2006/relationships/image" Target="../media/image230.emf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emf"/><Relationship Id="rId2" Type="http://schemas.openxmlformats.org/officeDocument/2006/relationships/image" Target="../media/image232.emf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2" Type="http://schemas.openxmlformats.org/officeDocument/2006/relationships/image" Target="../media/image234.emf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emf"/><Relationship Id="rId2" Type="http://schemas.openxmlformats.org/officeDocument/2006/relationships/image" Target="../media/image236.emf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2" Type="http://schemas.openxmlformats.org/officeDocument/2006/relationships/image" Target="../media/image238.emf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2" Type="http://schemas.openxmlformats.org/officeDocument/2006/relationships/image" Target="../media/image240.emf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2" Type="http://schemas.openxmlformats.org/officeDocument/2006/relationships/image" Target="../media/image24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emf"/><Relationship Id="rId2" Type="http://schemas.openxmlformats.org/officeDocument/2006/relationships/image" Target="../media/image244.emf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image" Target="../media/image246.emf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emf"/><Relationship Id="rId2" Type="http://schemas.openxmlformats.org/officeDocument/2006/relationships/image" Target="../media/image248.emf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2" Type="http://schemas.openxmlformats.org/officeDocument/2006/relationships/image" Target="../media/image250.emf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emf"/><Relationship Id="rId2" Type="http://schemas.openxmlformats.org/officeDocument/2006/relationships/image" Target="../media/image252.emf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emf"/><Relationship Id="rId2" Type="http://schemas.openxmlformats.org/officeDocument/2006/relationships/image" Target="../media/image254.emf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2" Type="http://schemas.openxmlformats.org/officeDocument/2006/relationships/image" Target="../media/image257.emf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image" Target="../media/image25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emf"/><Relationship Id="rId2" Type="http://schemas.openxmlformats.org/officeDocument/2006/relationships/image" Target="../media/image261.emf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emf"/><Relationship Id="rId2" Type="http://schemas.openxmlformats.org/officeDocument/2006/relationships/image" Target="../media/image265.emf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emf"/><Relationship Id="rId2" Type="http://schemas.openxmlformats.org/officeDocument/2006/relationships/image" Target="../media/image267.emf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emf"/><Relationship Id="rId2" Type="http://schemas.openxmlformats.org/officeDocument/2006/relationships/image" Target="../media/image269.emf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emf"/><Relationship Id="rId2" Type="http://schemas.openxmlformats.org/officeDocument/2006/relationships/image" Target="../media/image271.emf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emf"/><Relationship Id="rId2" Type="http://schemas.openxmlformats.org/officeDocument/2006/relationships/image" Target="../media/image273.emf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emf"/><Relationship Id="rId2" Type="http://schemas.openxmlformats.org/officeDocument/2006/relationships/image" Target="../media/image275.emf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emf"/><Relationship Id="rId2" Type="http://schemas.openxmlformats.org/officeDocument/2006/relationships/image" Target="../media/image277.emf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emf"/><Relationship Id="rId2" Type="http://schemas.openxmlformats.org/officeDocument/2006/relationships/image" Target="../media/image27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emf"/><Relationship Id="rId2" Type="http://schemas.openxmlformats.org/officeDocument/2006/relationships/image" Target="../media/image281.emf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emf"/><Relationship Id="rId2" Type="http://schemas.openxmlformats.org/officeDocument/2006/relationships/image" Target="../media/image283.emf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emf"/><Relationship Id="rId2" Type="http://schemas.openxmlformats.org/officeDocument/2006/relationships/image" Target="../media/image285.emf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emf"/><Relationship Id="rId2" Type="http://schemas.openxmlformats.org/officeDocument/2006/relationships/image" Target="../media/image287.emf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emf"/><Relationship Id="rId2" Type="http://schemas.openxmlformats.org/officeDocument/2006/relationships/image" Target="../media/image289.emf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emf"/><Relationship Id="rId2" Type="http://schemas.openxmlformats.org/officeDocument/2006/relationships/image" Target="../media/image291.emf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emf"/><Relationship Id="rId2" Type="http://schemas.openxmlformats.org/officeDocument/2006/relationships/image" Target="../media/image293.emf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emf"/><Relationship Id="rId2" Type="http://schemas.openxmlformats.org/officeDocument/2006/relationships/image" Target="../media/image295.emf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emf"/><Relationship Id="rId2" Type="http://schemas.openxmlformats.org/officeDocument/2006/relationships/image" Target="../media/image297.emf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emf"/><Relationship Id="rId2" Type="http://schemas.openxmlformats.org/officeDocument/2006/relationships/image" Target="../media/image299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emf"/><Relationship Id="rId2" Type="http://schemas.openxmlformats.org/officeDocument/2006/relationships/image" Target="../media/image301.emf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emf"/><Relationship Id="rId2" Type="http://schemas.openxmlformats.org/officeDocument/2006/relationships/image" Target="../media/image303.emf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emf"/><Relationship Id="rId2" Type="http://schemas.openxmlformats.org/officeDocument/2006/relationships/image" Target="../media/image305.emf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emf"/><Relationship Id="rId2" Type="http://schemas.openxmlformats.org/officeDocument/2006/relationships/image" Target="../media/image307.emf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emf"/><Relationship Id="rId2" Type="http://schemas.openxmlformats.org/officeDocument/2006/relationships/image" Target="../media/image309.emf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emf"/><Relationship Id="rId2" Type="http://schemas.openxmlformats.org/officeDocument/2006/relationships/image" Target="../media/image311.emf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emf"/><Relationship Id="rId2" Type="http://schemas.openxmlformats.org/officeDocument/2006/relationships/image" Target="../media/image313.emf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emf"/><Relationship Id="rId2" Type="http://schemas.openxmlformats.org/officeDocument/2006/relationships/image" Target="../media/image315.emf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emf"/><Relationship Id="rId2" Type="http://schemas.openxmlformats.org/officeDocument/2006/relationships/image" Target="../media/image317.emf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emf"/><Relationship Id="rId2" Type="http://schemas.openxmlformats.org/officeDocument/2006/relationships/image" Target="../media/image3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emf"/><Relationship Id="rId2" Type="http://schemas.openxmlformats.org/officeDocument/2006/relationships/image" Target="../media/image321.emf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emf"/><Relationship Id="rId2" Type="http://schemas.openxmlformats.org/officeDocument/2006/relationships/image" Target="../media/image323.emf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emf"/><Relationship Id="rId2" Type="http://schemas.openxmlformats.org/officeDocument/2006/relationships/image" Target="../media/image325.emf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emf"/><Relationship Id="rId2" Type="http://schemas.openxmlformats.org/officeDocument/2006/relationships/image" Target="../media/image327.emf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emf"/><Relationship Id="rId2" Type="http://schemas.openxmlformats.org/officeDocument/2006/relationships/image" Target="../media/image329.emf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emf"/><Relationship Id="rId2" Type="http://schemas.openxmlformats.org/officeDocument/2006/relationships/image" Target="../media/image331.emf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emf"/><Relationship Id="rId2" Type="http://schemas.openxmlformats.org/officeDocument/2006/relationships/image" Target="../media/image333.emf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emf"/><Relationship Id="rId2" Type="http://schemas.openxmlformats.org/officeDocument/2006/relationships/image" Target="../media/image335.emf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emf"/><Relationship Id="rId2" Type="http://schemas.openxmlformats.org/officeDocument/2006/relationships/image" Target="../media/image337.emf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emf"/><Relationship Id="rId2" Type="http://schemas.openxmlformats.org/officeDocument/2006/relationships/image" Target="../media/image33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emf"/><Relationship Id="rId2" Type="http://schemas.openxmlformats.org/officeDocument/2006/relationships/image" Target="../media/image341.emf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emf"/><Relationship Id="rId2" Type="http://schemas.openxmlformats.org/officeDocument/2006/relationships/image" Target="../media/image343.emf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emf"/><Relationship Id="rId2" Type="http://schemas.openxmlformats.org/officeDocument/2006/relationships/image" Target="../media/image345.emf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emf"/><Relationship Id="rId2" Type="http://schemas.openxmlformats.org/officeDocument/2006/relationships/image" Target="../media/image347.emf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emf"/><Relationship Id="rId2" Type="http://schemas.openxmlformats.org/officeDocument/2006/relationships/image" Target="../media/image349.emf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emf"/><Relationship Id="rId2" Type="http://schemas.openxmlformats.org/officeDocument/2006/relationships/image" Target="../media/image351.emf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3.emf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6.emf"/><Relationship Id="rId2" Type="http://schemas.openxmlformats.org/officeDocument/2006/relationships/image" Target="../media/image35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emf"/><Relationship Id="rId2" Type="http://schemas.openxmlformats.org/officeDocument/2006/relationships/image" Target="../media/image357.emf"/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emf"/><Relationship Id="rId2" Type="http://schemas.openxmlformats.org/officeDocument/2006/relationships/image" Target="../media/image359.emf"/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emf"/><Relationship Id="rId2" Type="http://schemas.openxmlformats.org/officeDocument/2006/relationships/image" Target="../media/image361.emf"/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emf"/><Relationship Id="rId2" Type="http://schemas.openxmlformats.org/officeDocument/2006/relationships/image" Target="../media/image363.emf"/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emf"/><Relationship Id="rId2" Type="http://schemas.openxmlformats.org/officeDocument/2006/relationships/image" Target="../media/image365.emf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emf"/><Relationship Id="rId2" Type="http://schemas.openxmlformats.org/officeDocument/2006/relationships/image" Target="../media/image36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image" Target="../media/image160.emf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image" Target="../media/image162.emf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image" Target="../media/image166.emf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image" Target="../media/image174.em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emf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image" Target="../media/image178.emf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image" Target="../media/image182.emf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image" Target="../media/image184.emf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image" Target="../media/image18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2AFCDEA4-F540-E240-0272-E4C6541D14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100B75E-99A9-74D6-3889-E81BFCE8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166F01-2736-B838-7D19-62DF8284B6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7EE9087-0D84-7AB2-66FE-F314032A3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Diagrambilaga – Konjunkturbarometern</a:t>
            </a:r>
          </a:p>
          <a:p>
            <a:endParaRPr lang="sv-SE" dirty="0"/>
          </a:p>
          <a:p>
            <a:r>
              <a:rPr lang="sv-SE"/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311167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4F7646-B892-8E87-51AA-E70FD26C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0DA4619-BE71-6C36-9010-89AA75529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BF7B1B0-DC89-DABE-33E9-93861D681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A90D96E-8608-227C-AD86-3BE675D63DC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854DAAF-2E14-0192-7859-042DFDCF425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292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3FBEF06-3369-E481-C3BF-3BFFEC85B5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AEA0C11-B3B4-CDAC-5D9A-E40AF5E74F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1236AC3-F9A8-5526-0A6B-8847753FF4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5458615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EF9ED1-E5F3-683B-27F6-0FABCA3CF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3BAF2A2-430B-92C2-EC79-6B89CA1D2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204C5A-6056-9A0C-22B2-F71D3F6347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A39EE5A-7A54-FC19-CA0C-E7F796FB43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CFA7552-AAF0-C0EE-F097-4E2D19AFCDD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925090C-322F-3F99-04D6-8A57D9C25D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84548F1-A8E3-775E-95C3-63160E4E1E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EAB2FC6-BBE8-6B0C-DF8C-317332E2EB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4308380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A14F5E-8FAB-9F3C-07B4-6DD0951A1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AECCA2E-FE8D-2E7D-FD31-483F9122E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8AD0F4-7947-145B-2B74-60075C7F6E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7C3390-A9BD-41F8-787A-36AF982C766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3650E1A-618B-DD51-888C-AD486C852AD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6FCC7A3-E232-3A85-6B36-A6DFB68732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5DFE90A-77E9-3884-2A62-BB4D5D9D61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95B07F4-1437-5194-D4BC-FEB5EDC6C5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48834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859A20-47DF-17B2-79E6-CEF4CDE42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67A915A-D1C4-9B59-E553-7AE458A84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620EEF-9FC6-360D-60B5-C45E952D35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917F0C5-5D6A-6572-DDBB-F9896947C97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F029822-0524-5C13-B49F-375464B28E6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07739D8-FF3D-0588-450D-D4535C6D29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BEAF9E4-F37A-3F6B-E9B1-8949DB35AE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380D022-7E2C-B913-F8A4-60928E9BF6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5364732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79619C-0733-A723-3C8D-39F40A174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014C210-ADDE-E203-1938-4DF3237D9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7C7B43-99A9-7AC0-E98A-BC797450E8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E99563C-7DCD-D764-BECC-EC514E0E524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E56C601-E228-8F89-9783-47605D49B80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2EA1F5D-88D0-03C3-CECC-F40EB38C47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9126C0B-DE00-D5EE-C289-CC6EA897A5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A01BAC0-933B-AA54-F334-9223BAA4B5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4753217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948A9F-ECA7-8808-084F-E7B63FD5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03905DD-35B6-2372-FF66-A5D29BBB2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0CA425-D790-7713-C072-E79B321500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5BD422-F854-C404-78AF-BA5F5152BDB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DDC850E-A757-A8C7-84C8-311C6EF8B78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6FFA173-3044-BB2E-3D1C-93E8B281B4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F5CC152-91F2-0346-BAC5-CEB9F4D3AD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85D4CD4-0022-40B8-8AC4-EF3F6B7808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0815956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5D7C77-9ECD-F6EC-1370-8E85E033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E7026A5-AAC1-546C-40C3-42EBD51C3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CBD0F5-CBCB-F220-D71B-5AEF4A89A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21806B-39CB-7EE8-E9D7-29123167E33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0F8BBEB-871E-E99C-7FA7-16DEEF834E0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64CDB4B-6F81-E26A-F0AF-93DCC65571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07B2C83-1B2D-D863-FB5E-71D94C234B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A06162-F0FC-1D4F-3F70-2714F90632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8866112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14FA93-775C-51B8-95FC-6A0C2480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A0072F4-3F6F-52C0-4327-D679E50A8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1B03E6-3F07-430A-118F-FD3233235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183A6B0-1E7E-5213-EB77-06F3632AB88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07E8B93-B161-25DD-7A67-49269BCCD22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1AA745A-D479-3009-E805-208225B590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6BFCBC8-6E54-1DCB-61AD-DEFB1A0C81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C2091BB-3296-FF28-050C-DCFCBFEDDA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8428936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10CFB4-C5DB-4A9B-B092-37851105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8906E84-6F45-C388-9737-53A8AFE0D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1B6C11-EB19-5FD3-98C9-D54BA50830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3F23941-1CE1-100C-08FC-53BEFCF0248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FD70240-B4E8-AFD0-7B48-F6EB1454915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2ADE777-FC0D-C981-7E9D-2761DEDFDD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5AFB4F9-4F4E-E810-B142-7CEA72B221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8C940BE-E7AC-0E9E-9BDB-D269BE646C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3869965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5F3236-6AB9-674B-B2BD-63894D3D7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D3CD318-53BF-E28E-1E20-5707BEFB4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164F6B-B390-6005-D8DF-2E70D1BEC3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69F06C7-F3AB-675C-DBBF-B5B84E1E5D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A01725E-67B8-8E65-CF14-196DD6C8E49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C77E16D-01E8-BC95-4F1F-E24E455F8A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A54C733-C558-D4E3-FC8E-F45F5ABB4C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35FC284-9E27-4B42-83F0-5C9EAAF038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8296552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FF1900-ADCF-7C33-E4EA-390952B3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7E45FBD-830D-E61C-7EF8-DA6970CCD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FD52CE-9D84-1CE6-7491-0890D468A4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6DB0FB7-2728-A711-A251-3F51E45BFDA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EBAE087-88D7-71ED-31E8-DCA0EC650E4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9A3AE75-49F6-1F66-190F-47287E26E7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ACD329F-83CE-6DA6-50A2-63853E0061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C8A2A11-092D-819A-CF5D-170FE35F9B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4634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567BDA-793C-216B-1D57-7929282E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75B3FDF-CD09-FFA3-7741-E69BB7ABD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B7DBF7-72FC-9DF9-CF6C-17B32BB63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85C57AC-02DB-23E0-89C5-D6808485B90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45BC744-47F9-74D8-F116-77A99768303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67600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72E6DA9-C525-8C10-1544-EE27FFE641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92BE1AC-9F65-E7A1-12CA-DB0F67E15B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556C36B-D6B3-C233-E4ED-CA884FBFD9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252651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E6720CB2-099D-7002-9A6F-81DFB0C41B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49FB471-3BD0-07E1-E617-89461C38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83E7F2-F791-1809-7F56-DD4DADA246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D199964-2F34-7F22-CD33-07D21487A1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</p:spTree>
    <p:extLst>
      <p:ext uri="{BB962C8B-B14F-4D97-AF65-F5344CB8AC3E}">
        <p14:creationId xmlns:p14="http://schemas.microsoft.com/office/powerpoint/2010/main" val="60085620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A87DAC-F326-ADFA-F16A-C763F2E8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9B2F274-F176-0F9A-607F-6B3D659C6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0C2BE9-8BC6-C22F-C09C-7621CCF6D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4938346-F163-331B-8A55-B9CE4816EAA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EAB0E53-831B-70D5-14DE-7166CC21034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4CA504C-5C2D-51E4-3527-B57DF016AF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C7BF0D0-6E61-68B7-C4E6-B2511F74BB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BB9B8B9-CF80-5820-4ACA-77B1B490B5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4373751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E7B16B-FC60-A551-6C55-4E5777A05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649F0CC-17F3-DDE3-7168-5A55C3610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49ED26-4869-A88E-64A0-115A556072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BAAF1D2-20E7-0B30-B33A-9A403534835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FE8718E-DE16-BA51-6AD1-DB90A9E8421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A0539CA-45C9-954D-8DFA-A3D44688C9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C1B4A4C-BEFE-E2BD-DAFC-B5C74DF8FF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348999F-C53F-EA96-2DA0-BD055078F4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3118742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7DAF15-35CA-6842-441E-B01EFDC4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A993C76-0D69-F2EF-C7C1-9AD97C9AD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F1D6A8-8E5A-629E-EF46-0466B79F22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DF35A8-BF9D-6EFC-B22E-7E14CEA967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272F08B-EB53-1C34-2216-8C4CE81DE5B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4888ACF-81F6-4E6F-1EB6-36B70957A3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C5C402-D042-7434-BB1B-D5805394D1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831D73-E825-52B2-3C56-585E037FE0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0618793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21E27E-D527-2676-C894-BE7490EE1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144B3FB-5F05-6121-3232-49277A63C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3962C8-012A-BF0D-4855-EE932F9F7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911A6B7-D0AC-6B99-AA92-94B4E0F1318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387D107-9F3E-5316-A9E3-5E8FF1B8EB6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01F65F4-934A-3FB7-4AC5-707107B888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AC51254-DE99-AAD8-134E-2499520677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B458785-E1A2-E828-4071-7445F178D7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6976483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FC8AE9-7A94-832B-D085-57C0D87E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2DE3089-E414-93FE-A13C-A86A00023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0319B8-4485-5557-0480-EB6B06C42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DFDFDA1-7CAE-29C0-4D66-E0C1B6D73AA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15920CC-2CD6-7362-4CA6-ED2A69005EB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95D9C28-65BA-D45B-D601-27B672F6FD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1CA6910-C6F4-4678-5A27-B9961B80C5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15EA634-4647-2BD3-6269-DBEE4FDB81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2660769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33F312-4079-23D9-7C00-170E8F745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FCFDB4E-AC32-00C8-CA02-34B162350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C0D07B-D34B-3063-A4A6-A7C04DA1B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D1E9311-9AA6-8803-4D17-C986031AFE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437EE86-067E-0750-77EE-66AAFC2B698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E96C7DD-83BC-BEF1-1496-A4DB74E786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4E39871-9D7D-4998-6179-AA3B5AB22A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DC17D91-3C6F-17C8-3E2B-17473F7233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5299321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041F82-1EA6-6B02-2CF8-5B284D50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2F3C679-6667-AA05-4479-9D0C46165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973C42-A2D6-FF04-D7B3-2591747A5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CCAF765-205C-24B6-0C5A-39EC76828C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B8C12AB-AB08-5C5C-95B6-9E997AD775F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73B1C34-1388-82C7-5171-46DB8764E5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6E42537-7E76-7CD6-4494-8F0B7E9D18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93D0CDA-AA9C-C12D-C904-BC2561E92C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3015861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B8747B-9EFD-131C-0D77-CBC97C7F8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0F7B49E-34C0-C054-4345-B13943234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BA224A-DC2D-E23B-8B76-C578EF0F01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2003041-76FB-19C9-8565-5E9A7718F47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9D9B413-BC82-6631-20A6-A6BF01F5512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23B304-7190-FFE8-D603-42F4CBA314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34CF0CE-F5B8-1AE3-4B6C-33E203E8B4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9498546-AECA-A3AF-9C5B-AE65DC69A7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2543848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CD79C0-CB87-9A9B-2CE4-1FD3A8356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EAF5C19-9CD6-BFF7-17A3-A14214585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3CFD6D-1585-C236-14A8-95E92A72C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288E161-DD30-4505-D2DA-9A221690765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4D65C1F-2716-D7EC-53FC-36FC5E16A60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A21368-3A78-F726-2792-51AAB41881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Brist på personal, andel ja-svar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0FFA0A2-E4EB-2453-C767-1BA9CE87BA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3FD7A23-047B-0715-48DE-A3D665B445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90580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88F17E2B-410C-AB73-77D1-06AECCA661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9127934-5981-2F9B-4D3A-3260FC22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6DC5CD-ED9D-DA01-B0F4-89BCA25B2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34113CA-FF45-B575-7CAD-D899CAA657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</p:spTree>
    <p:extLst>
      <p:ext uri="{BB962C8B-B14F-4D97-AF65-F5344CB8AC3E}">
        <p14:creationId xmlns:p14="http://schemas.microsoft.com/office/powerpoint/2010/main" val="153971117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3F3F44-6CEB-5B48-7FD9-2FDC48F9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014E39C-F134-8304-3F99-8C031075F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A4EDA2-DC9C-2BC8-BDC5-83295D896D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2492F7A-3D6C-5CB3-39A5-D95F2A746F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086BF5C-8C17-2DFE-5E1E-F69482E9740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C42E262-B029-7F32-474D-FB73F9891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7FBCB6E-94AF-6F1A-065A-5DD23C9C22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01C7FAB-9663-9F62-6932-9A75C9B924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6375577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681EA-1781-34DE-62E2-CC4A3C74E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CDC6865-9F2E-58B8-2431-C6D0F2478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D59797-D50A-1B53-3D43-84D0B85DDA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BE3870-9DBD-11F8-FA96-7515CAEEE51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064475B-9C58-8D29-2CF1-C41C9CC2342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D63DFFC-3828-CFA1-3ABA-7DC95ED4E7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AC1AB7E-01EB-4708-4EE7-30F8647B06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438CDCC-00E5-6C26-1E80-F2C3E16A5D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8019731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079EE3-54F7-4A47-DB48-3531E214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75CB81D-B7E3-3E0F-E571-F52BD06CA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FFB337-8FA2-AC24-8C47-B6BC010D53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24C587B-6060-0F5B-72D5-3D7A103A7AD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926791C-773C-9F0C-C847-1FF371D45DE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CCFF0E9-2FAB-17B2-2A96-EBDAF6219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82382-E2AC-8BE6-4C08-F86A00136E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A0935A3-7976-C94C-47AE-6AC671A262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7793539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99606F-CD37-B89A-758F-DC3E5D6C8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C7579DB-FE63-D562-A873-2211FCBBE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2376F2-4661-8545-BA9D-C9D47D77D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9A88FD-AE54-0CBD-D37C-04457D5E6E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0AD675C-FDBA-ECD1-A3DA-0D78E3910D5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6470B8B-923A-FF23-4BE3-9135561BF7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A7FF318-4630-83C3-63E4-B3C55EDA8D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E4F5F7C-550B-5445-C2A6-E2732D1A81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2765176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BCA88A-ACAA-DE9A-5CA6-B9667BFA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8C56855-8A08-575A-58B6-1317ABF83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16CD14-597E-46F9-A5D5-E57787BA6A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9CB85BE-D7A0-EA0D-EEA3-F9F978B8FAF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E5ED5DC-5938-58EB-3340-F5898C1ADB4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BC68B64-5553-2A2D-3FEB-69FBDA0754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37539DA-4B35-17D7-5E99-A94320D538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8546868-EE59-9A86-0A0E-C1F8D47AA0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3348959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7D2D4D-D976-9FA1-9E43-13859E37C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97D5320-26D3-DA6D-82A7-7B822103D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3A2CA1-C877-1436-6DEE-322C9442F7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99AE98-FF06-4483-2D7D-FB426055021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8B2F12B-681F-E7BC-D618-C2F9B42A6BB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22711BF-C809-C785-369B-987F71D791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4BA55F1-0365-19B0-D833-3E5D23A051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B8937E7-E431-0640-E100-36D67CBF7D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6625903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984A81-487F-2019-99CC-2FC093CA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6CAA57E-BD82-428C-E778-4937C1AB6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D01CB0-DCC4-3EA6-A98B-DBDA78D96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F87B1B8-E0A4-6DD3-181B-261A54B0BEF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D82BCEA-465A-8E52-DC90-C8CC78C76CD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DBC6571-E8D9-DA3D-730D-A9D4ADA077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A095A50-C735-4FEE-A564-CF99BDE820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5E8F5FA-FBDC-4388-87E9-E2A44FD03C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5632430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120B83-E9D2-AE72-18BA-71A6BF0B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E2484D7-B09A-96FF-D53C-06AAD7FBA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AB3992-313A-9B1D-5538-B3FE948770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3610883-4002-D6BB-D07B-A289109BFF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8A868A9-D27C-DA65-5FAE-90D433B2FEF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8AD523-7264-4D29-7FB5-194AE6F2C1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F5EC887-C61F-B99C-C56A-763886A7AE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A56598A-5CB2-AF55-2928-745E1C6B12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8414661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3F15BD-FA06-D4C5-9A20-9A0E6F54C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0770706-107B-4296-391B-07E059B71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AA7CCD-9177-37DC-ED1A-A8DE6AA354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C6EF641-F5F8-D763-57F6-BB6A115F212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946C6E3-E5A8-8F14-AF14-68FA5CFA1B2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0139982-F249-C8D7-4B12-D66A3C2F12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9DF8A3F-F27B-3129-098B-543A933914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A2C05E6-0958-D3C3-4268-DFE5D092CE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1180279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DA9DC6-AF78-12FD-D565-78EE0ECC0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23CD3E1-28ED-252C-4CA6-A4CF2295B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268837-6B79-780C-1452-0A7EC307E0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E8A29AD-6B12-56BE-B996-D81963046CE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616D608-E773-8BFB-4E4C-5A9CCBC00AE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402F747-E40D-E6A6-8D02-B21786F980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6BAC7D5-4523-E21B-5C38-3D096EF6E9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D720FED-2FF3-5B25-25CE-ACA5EFAFF8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21554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50B4AE-7E86-B23D-6EAB-FAED26DB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AB28386-831E-704F-D5F7-8D7EB390C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50A201-F37F-4217-C28D-95177A8460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30CC779-DCD9-912B-805C-CE89A23E2C9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C7132CA-98E5-626D-3FD5-453C13A4BDC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3A0EDC-3E51-F1D5-1013-0DB6DF41DB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27936A5-7317-609A-040C-E92EB6F85F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942245D-CA0A-4F13-FD55-EA0696FC22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9173876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035CFA-0B6C-8FC2-A932-356D5FD9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C58DF9D-2EA1-FF03-B826-8CA2462EE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7BC38C-A9B4-3999-D1A6-7AC71673B6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86CDB29-3B6E-CF6A-1C83-70C97A0591D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C7644EC-7234-23D7-1B24-EFE8EF1DD36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F207500-B468-B690-88F8-29BAA731E5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002815-47CB-806E-6FCB-D64203D68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75CFEC7-DBD1-F058-0525-C55A1B2242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3902014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3FCF38-041C-A1D2-9C46-CB8971F2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EB64B1B-CCD0-E0A6-5860-F6B3715AD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D89F8B-914E-B761-3A8A-415F1EBD7E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DE78AB9-E45B-CB47-D6F2-C09E23258C3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CA188F5-33D1-B80E-CCB2-65DD021ED16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083F4D6-0A92-FFE4-0F5E-7D0296A260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F0ED1CE-A199-768A-9ABF-B287137E9D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5103DA5-0792-7437-4DDC-2ED2C22A92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2562957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8FF2CB-0B9D-9835-822C-17D99472C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2E0DEE9-6154-6B35-DC00-4EC39B9EB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AE8A8C-204A-BF1B-8D6E-9F7B2E0D7A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ACB39AA-8EB2-0EBF-FF6C-30215CFA84A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D52C8EA-23FA-A1DD-4DBB-3E9BC6641AC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8C84D2B-B138-4A50-ADDD-7CF58A2154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87BEA94-0EAD-3265-BAF1-FB8FF1546D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E9A0FE8-8257-6642-AEFB-535C6F63A1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1445588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D8ADB7-8F25-CD5B-1CCA-D82D725D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EAF9707-B046-DC28-B0B7-ECB12AF92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5F797D-C2E2-E628-D1B1-7411CE90B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CA4AF5F-116F-C81E-349C-FC35DF2C2CA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7D9CDD3-D801-E8FD-8683-9D718B17B0F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051DE64-1341-7BE0-61BA-CAE0B3BFD4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387B84-1908-B54F-DF51-7C49DED247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11E3313-5810-E210-DAA4-32752FBF0E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6627751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B0FE4E-6E65-C1DF-3B7D-FDE0363E6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1D489A7-B2E3-7327-8155-80DFC8DB0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9F0A49-9755-8607-633D-207EF07615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151E0FE-2157-7E5A-F692-178B0DA3768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6CFD6E2-0641-0811-A73B-2651DC732B0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D3B66E7-84E2-1176-2C09-1FAF961225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5D010AC-4BC5-A675-78E9-7A0136CAC9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5A5882D-B2E3-F65A-F064-7A162B63FC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7274901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36BB46-4EC1-47F6-EF47-C98864765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6C85D92-E1D5-D710-8793-ADB278866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BC3316-BBE4-E328-FD50-293388D595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48188E-E394-4C67-9DC4-E1B725CC78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FA66250-04BF-98E7-0A67-7E5D5909895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55AB3F2-EDD7-33FF-6299-00568EADC0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CA9A61B-4C68-F6C7-D502-CEEEC88EE2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0C10EDB-D055-E5E8-3155-1CB91221FB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0387634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02155058-8FA1-E33B-9346-323FC8144E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FA595BF-9EF7-4DF8-EF02-4D70F0D94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25868F-76C9-2FE0-4541-8E07CC02BA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6C0B35B-A2DB-932D-D2F8-0EC3D28EF7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</p:spTree>
    <p:extLst>
      <p:ext uri="{BB962C8B-B14F-4D97-AF65-F5344CB8AC3E}">
        <p14:creationId xmlns:p14="http://schemas.microsoft.com/office/powerpoint/2010/main" val="407224941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B79C40-9B7D-CF95-E9E1-1F68A3001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1DA005F-EA66-463B-4C17-7EBFEBF2B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22DA43-70FE-8510-0564-0149BB633C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99A36D-3286-B347-BDDE-5A44A01DCF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2D30600-9A1B-C408-0A44-DC5A34AFBA6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A2EE595-F34B-EF7F-E813-400D9FBEC3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B622866-40C9-284B-50C9-8353F4BA4A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302F78D-B524-73F6-5E4F-3AF6370946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9805206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AD562A-456C-C22B-EC9B-5D5628FB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9334E9A-8C97-31DE-67EE-84850962F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9D0A3D-C11B-817C-A2AC-6AE81BBDB9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4E606AD-3863-C12B-9BA2-0942673A5B5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ACB7060-B896-63E9-E1C5-3A4244D63B5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90AEE00-A31A-60FD-64E6-D5010E1B70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74F1458-4351-4EFF-B5EE-C964FDF7C1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281DD55-5FE4-7862-0923-F510FF2ADD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3669816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4562DA-1618-A664-DB82-D587FD61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DBF5CA8-0D88-B478-8F91-A077FE2A9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8E7727-2365-60E3-37E7-6E6B5B08A2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E56E483-AEDB-8903-B4E9-F6DAC375743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4C101CC-717D-E21B-7B47-FF54BB16F48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9442646-5253-4FF4-E034-E7E36CBBC5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Utveckling av företagets verksamhet,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614525F-D32A-9C87-C7DE-816E325FA6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5F6AAE2-E883-070B-8599-B31F008DD4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0217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605EA8-0FCA-FA37-31DB-9B8CF70E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CD8D3F7-739B-775D-0D49-168DCAACD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BF57FE-933C-8703-72F0-5BB68CF0C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BC3CFAD-EBB9-E23B-590D-64EEEAA8C0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0DE5E35-3CCF-03DD-0286-7F09410C495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C1F32-D986-7B1D-D31C-2ED71DD588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Indikator på företag som övervintrar arbetskraft, procent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7D351C1-1829-DE60-49D9-7EE97F2042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7353F8-F0BD-5E9E-3D5C-75CA61E4CC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6002874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2B8DCC-74F7-1B4F-B9E4-056865DCC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A4AA5BA-57DA-2974-0913-18CF6CDD5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524000"/>
            <a:ext cx="5400000" cy="490189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8E6832-56AC-F0DA-37FB-9D349C66D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verksamheten, andel företag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8DBD72A-2041-0760-D224-32012AD5D51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6554F56-296A-3FCF-5A7D-CB869007B45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A536393-0455-654F-79D9-A61353B897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D1567D3-217A-DE7E-0035-7AFC0D296F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F915064-3CC7-657B-07F9-8FE9CB6678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8049060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ECFCBA-FFB3-7FE1-6CF5-750131A5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5B4FE26-87B9-25CE-0189-21FEB7ED4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204891-FD37-337E-A31A-5E255B3F05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91D64BC-9AA1-9943-934C-4AC6320AFC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B19B9C2-CEF0-3B05-F955-1690430B45F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BC76BD7-8C78-BB67-D864-BCFA88F6A7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589374C-BEDE-0D83-7DC0-BCDECC8CBB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E2C0BDF-9AD6-BB89-5FDD-06C81FEC16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4549470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392096-0B4F-4E64-2A0F-339FD9C9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AC14B67-D723-EBFF-54DE-A31B9D138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4AC3F0-74C5-FCE9-E152-947C7505BC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3681B1-2825-6AE5-42D4-AD686F4ED58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0C89423-BB97-6FE8-D20A-C27359DC427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3843C7F-5074-535D-1B31-AB6C067081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BE93A7C-0C41-7777-BC14-648B571300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502AD3D-3EF3-D78B-56AE-910161C06D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800192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FA2E7F-D1A2-33D9-0664-4D3D3FAA7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6E8B829-0611-CB8C-AE0C-4A7DEC698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DD87EA9-581B-CB78-3910-E3C65E11E5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66E36F1-4FC3-A644-C0E4-005F6DD10CC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2CFEBFC-95C7-BD79-CD12-4F9A5CD05F6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4B128EA-5D67-8EC9-AE23-608F775C06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022B706-F112-C0F1-B5EB-6DEF6B9C46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35FF768-A643-D055-ACEE-99577000A7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4086330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18ECD4-B8B9-0E93-3B45-EC893A5A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793379F-C053-D854-084B-B0CC0F9DC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3D645B-1915-73A1-21F5-48E37C4831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24043C6-7FDD-52F7-8897-DE0F5B1A431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5D16402-6318-C94B-E990-EFBFAF58BBD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25420C6-F855-F803-50D2-376BA2E2CF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84C124E-08A3-DE1E-B915-5D695C86FC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EF1606A-EE0E-0C60-89EE-4D0A8D4724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9055495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AD1C81-5D17-4FD0-0EA0-448CA509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0DA9A5B-0032-AD65-746F-6659CA3D5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5A34D0-D1CB-C5B9-8493-15AD9EB603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81310A1-EECF-3394-D5F2-DE8A4DBD149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978C86E-983C-43F1-54C5-85D6C0DE458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AAA1E3C-9ED3-9A9E-BA55-E15A6B3778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0101953-8BF0-8762-43E0-015C4F2A13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24A7FDD-DC53-AD57-10ED-CC00C05277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9241216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406746-76DB-4248-29F9-EA175FBF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99D3785-785B-8F96-1723-E612CD06D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D26F4B-9860-4A6A-DB62-47A62778DF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E5D5969-7EBF-45FF-E078-FC7C4E91ECE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C3C219C-5AA2-9D20-79A6-CCBF1D0D698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E34FB97-0AF6-517C-6184-1421D91B09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1FEEDC8-63A5-F6CD-D966-7EF547C2D0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9047942-0165-3785-A33B-8744B72BF2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333993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CEAEFC-DACF-52B4-4EB5-24296C63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FFBCB45-BEF4-2B9A-8F17-CFBF48506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69F8C9-3252-DB44-2783-0CF312BD48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CE8BA69-BEC6-5873-8044-44EB3A11F6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39DCC60-9F06-A6A4-8C4C-21ED88D98F8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25B27D7-FC57-47CD-975A-9FBA3CFFCC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EB3A718-E0BD-6F28-5A01-64001E3CA5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DBBC393-C00C-6D08-969C-2D38CF88F2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7676948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D02989-22E4-882A-3F3E-DB1BDBE3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6CB6D67-4AB6-85E2-FB73-EB4CF793F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7BE5EB6-AC64-55D8-9F5E-4782CA72E3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0C8F7F9-92BC-8B00-B477-E89261450C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24B4EC8-CC85-9E8D-D6CC-0FF8B9749C5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DF24D79-1108-FE30-077A-5703B15590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3496D52-5565-E782-857C-AA592E1E73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22BCA2D-C334-5230-936E-C91E6BBD67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3371886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604E70-D015-9019-2281-79037508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57F17FC-BEAE-42C7-524C-AC6646582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D1CCC7-2774-FE89-692F-17C801EA67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822AF6F-E1AC-D820-8484-228A2B49E9D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AC12427-48DC-6A9C-B297-0CE1D5E8F0F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B41093D-122B-C470-55B1-2624E8DDD7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F52ADA3-AB60-6BA6-0522-46A71B0CDB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2A63512-1FF3-1382-1CF0-FC31B937D8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08449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E02D1B-811C-3D44-EBF6-C6EA36D81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FFB706B-109C-6F2A-DA04-F6150E2E9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DB628C-96BC-3121-AD6F-EE900D192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F01CCFB-7508-3EF1-F163-F6339E3D2C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8D11C2A-9268-45E2-5523-B1FBFA5A63A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0BCF8C1-5643-7CE0-709F-4DCE686844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11A0ACD-871D-AC2A-060D-E5B42564E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D941CB8-795C-4ED6-F722-2273D8FA2C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1088339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04E4EC-7D9A-DAA1-EBEF-B4517185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0B32BC2-3734-027D-83DC-579DBC72E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9570B2-4AA7-5839-5AF4-BDDD9C566F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5B62D39-E299-D4BD-218E-E4E9EA1CB5C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6C7D4AA-C719-8594-D41F-8530BEA3B6C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9A31E44-AA39-5477-42D5-2E106EC632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9ADF29F-B98F-ED93-D0B8-1FC8B19173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00A0E48-7A0E-E429-6C37-DA3B8CA82A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4773472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E4A3EE-F122-85A2-0C87-E0FEA4D4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7F0C27C-1AD5-ABAC-8F04-5BCDCE889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2615E3-37E8-A2C5-85FD-7793173D4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455C57B-226B-56CF-F899-38ABD5CD6CC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715A36F-9263-AD90-F8C8-43209B4F936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EA37A7E-19C1-6459-ACD6-232F8B3DE5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D12C91E-1ED6-28F1-1E24-13119C8A64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7BCA681-43D1-1FCF-18FE-91A99D63A8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7567707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ED345B-9BC6-3FB5-AA7D-D86B48F5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B0ECC3B-F8BA-DA12-26CA-5A4D161B2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1CC4C2-FD85-209F-E116-C6137A236C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D30AE27-A294-6AFA-5684-2EBF24DC58D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2EB01EC-A05F-9F90-E9B1-0879BA5070E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21E42B8-CFAC-C1D6-7F95-460335B108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255FD4C-EA1F-13F8-F42D-DAF1EB9778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E08990F-342A-6180-75D4-91B2AD2C9B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8350217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5AED63-C90F-58EA-553B-3CC0A77C5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B1A2CF1-ED73-3EFA-049A-FEF2A282A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0EC85E-5CBD-4BC9-2F60-640B172C42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B352A2A-670E-D8F0-BBA4-F17B02AA3B9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E450500-5156-D192-CB0E-5A2DF1BD489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C06C569-AE2A-D3E2-641F-A076FDF961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E1A0BD0-AB61-CC5A-3AEE-AD6695996E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F53A4A1-DFBC-4AF0-D859-0EDF9919C4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9714909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99B0F0-FE55-DA23-2C80-FDC52C91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7C61968-45C5-B40C-CE1A-556367EDF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18AB90-1D12-ED67-1F85-E65F45AD6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9430D22-38BC-F89A-9658-2FEAFBE834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C3DA00A-A298-10AB-A283-5886875B999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36EABCF-EB09-4EDD-16EB-0A9759ABAB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3263CB4-1F1F-09F7-08B4-A75A7693B2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CB21D76-C583-78BF-D0CB-348854D792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5939999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64BCAB-3F9B-7A25-F449-6FA81B092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840A33F-B537-74BE-4C43-93074A3F6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5B781A-CE6A-CCE0-AF89-B014BE414B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1EC8BC4-29BF-8197-0501-156E9883FF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BA1872A-81AB-FE9D-6EC6-D7020D169EF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3D81EA4-6C29-8BEC-2D01-4D033BCE3B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7BB856E-D5ED-E60C-3B04-CA414D55F5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770B1EE-6633-0FF7-E1D1-ACE1FE8B43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6309394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DE017C-35F1-AB86-D743-D4E6F61F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446317C-3AFC-8290-9DED-5E6CA5EAD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187920-A2BD-F896-545D-10E690F395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023365D-8763-A23B-4A4A-EBC77C01E0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DFAE6B5-3FB9-67FA-AD81-1C10139EEF4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C1D2124-6B30-326A-32F5-F58D207A31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A2A8353-3CAF-20FA-908A-A896D5B4C6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C0249C3-7D31-570A-2B5D-8E2162FABF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5976959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7F50CC-C98E-B757-89DD-96A59B43A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DCCE555-1B8C-B678-B6A8-6B5A87819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C27F71-BF75-CEF3-81E0-2A9FC9399F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9F86A70-4DB4-B494-90B5-0CE10B7C752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5538E84-5FC4-8E46-19A9-D021FF6C391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0581E56-EA7D-0507-B6A0-385B314260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E8C9E22-6004-93A9-5B80-B18A68844A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071FB81-DF4E-5204-8872-E65A35ACBC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1988987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4B4EBC-5D07-2939-CF9A-5545519D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56B1D3D-2A76-6CD1-2696-E876DF5FA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B28589-D0DF-4318-4694-48CAC135F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5D346EA-C8E9-3D40-3398-B74FC74BB3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62AEAF9-B940-74BE-8F95-A71100021DF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3A9C5C3-BA87-7F54-7CF5-03029BF5BF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F1A3A9E-5585-56E9-B076-7B55260449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9253101-0C43-B02E-BE9B-7F55FB5827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841679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E7FC32-B274-C26C-D7EC-1560322C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2FBEB37-8449-7DAE-6776-29B063ECE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A8F795-1B91-B2C5-A333-F43A3D8D8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E97359C-31B1-32CB-82D6-9DECC5FDA7B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521E39E-0EB9-B160-198D-36B6BFC2E4B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9912E83-670D-65F6-2013-593E35C3D6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56D4EA-82F5-4186-2096-484D7F0CE0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F423278-2F6E-C01F-43C7-2E5FEA3795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92241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29FB51-996B-F77F-280A-3F0BFD34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201A265-FF2C-3586-147A-6A933B84B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BD4E45-E2CB-E353-62B5-F65C55422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B12C4B-E621-2F7D-5249-C2C9ADFB2B7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5879A9D-2C60-7E5D-07B4-3846FFA7BA2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EAA97CF-68E5-B3B0-63BF-E0765DDD35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Inflationsförväntningar i procent, medelvärde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4512134-0329-A6D3-145C-18C1CA83E7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A6D679-6812-7B08-BDE4-26551031CF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9224543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CCB85D-1439-2391-A0AB-B63CA8FF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EF22757-C452-90E6-9034-06E599678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96B8939-7849-F2C2-D398-1697EF9D9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09481C-55DB-B664-FB52-90D8B0F61C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E68DAB9-569A-E168-3640-23CCA64E9DB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A66E5DA-ECA7-B17F-B335-A1FDF3EBBB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13AFE24-310E-BDA2-01EC-1AF0FD17E5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D2EBDC1-E59E-8914-AD5D-7C6E9A5BCD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7778470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C981B1-F0BD-86EE-7FFB-C52D49E89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ECDD3AA-A6EA-A87D-F025-3AB56684B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DF516F-B4E2-D1A8-91EC-F7D1B50422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32F9AA9-1836-E8F1-29B1-3F8E2EB99D3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6F47013-AC67-27A3-DEEC-3D24640DA52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06059EA-C9CF-5BD8-F5AB-6CC751CC9A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56E6657-462E-BA1B-4B6C-C7E9B45E5A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28FA987-66A2-F6B5-6CCC-8FF34158A9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9863940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3A6A2C-9741-63A5-BF0A-8A86B94F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840CE9A-3E90-38FF-318A-D5916D60B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0F4A6F-0CB5-7936-963D-8233A5BC12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0A0B2FC-4F2A-27F7-956F-366C731BC3D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96C9BA2-23FE-2097-6D96-667B8A1595F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B02EF29-0ACD-8C18-1ACE-63F1D9E8CF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E44A43A-7EF7-FDF1-70DB-59B88C5959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ABD07C8-D676-4A09-C7DD-B24446D57C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5669341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73A24-7BF3-8A53-1617-F3EB42BC0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BDB65AB-2CCA-2C90-923F-EB98D69F3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5DAA9A-0E2F-2E9E-C659-D881DF2930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C868D2-F625-5D43-AA7A-8DD40BB748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6FEC28A-36E9-0321-60A8-E6069F32B5D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F73B5FD-F70C-7340-EA8C-828E08B9D5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B2DBE35-877B-5AD6-7BA3-195EB87B7F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8607452-DE1B-9B84-BACB-F687D68E15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6263444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80F68E-CA65-29A0-4ABC-7742196CF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D5887E1-27FD-9AD3-F22E-C29E502C4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9AEE8A-B090-53C9-A837-8178FA618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7799A2B-C008-1265-0BDA-AD70C42467B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9854044-271A-367C-42FA-C0F269E425F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E3F8E12-F4D3-02DF-EA2D-5C37B5476C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5B019F0-4506-3E0F-31CD-C131835D7A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F3DA064-0AB8-91FC-BC23-5A1BA0F4B4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9564362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9E69A5-92EC-3BC4-0B1E-D25624C9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676F3F5-D083-B138-C4D2-BB77565C5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99543B-A651-E71F-62DC-BC7DB44A8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F291A0C-10B1-C5BD-877A-F37B7EF862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349331E-AF67-85CD-C0F4-0A1539189F6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340DEDC-AEFB-DB21-BAE9-6972427CCA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F7724BE-2576-0AF0-2FDE-1C3F30C1CB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8694049-F787-662D-0FD7-CD29F7CD85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5490459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DDB101-9785-96B0-6351-96100A8F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BE24EF8-A798-1611-B0F3-2F20AE764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9516FE-DC25-19C3-FE4B-4426CD6538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35671F3-B396-1693-0251-14B0B1FBDEF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C23B418-BA86-C6C8-2606-F3B125C069B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116D251-01D5-2A3C-A9B9-D9427D92EF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49CD94A-6559-C2C3-77EA-B077C47DEE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A74142A-06D4-FE6E-C5E5-407D5C9AAD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2233556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C83726-04EF-9F78-1A4D-08FF14E9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3098022-315E-2BDF-FC04-90148FF33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229529-6AB3-288B-8492-59E8E43EB3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20E7F0-D89D-5A23-3EA8-EDFBC9351EE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CC1B287-883C-5177-BF1B-D511E9F32D4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109365A-C51B-2300-FB5A-8522F35A98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3DF5DBB-9D90-27D5-3534-459E9AA2C8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842538E-FFBC-80C4-565F-0E332DE13E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4948860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586727-1BC6-C9E3-6B68-08426582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8B687F8-31FA-7304-E348-6006A9CE2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2F85E6-EA1B-194C-FBBD-5A364CF4C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A57A5E9-BC67-8AA8-36C5-E48CF568B14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6E0A71D-1A63-AE93-F9E2-AFB6A35DBFB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1BC919B-E3A7-36A8-B22F-94B27F8588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E3FA56A-77B8-E9EB-698C-A6E7F1A598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615EC67-5FF2-57EC-2550-4078395B29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3294438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FBEF10-8ADB-B0EF-2243-1CD924DE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62FF5FC-303C-2706-62EA-DECF3DFB5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670F7E-BD5C-FAD1-682B-CD6CC2AA1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5E362B7-584A-7662-EB81-B62F3402A7E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04C379F-A674-561D-75FA-C34D6BA65F2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7D3280A-1F83-8919-EAEA-9DADF93DF1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B2D3904-D135-699D-75D2-902527C142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4FB2CDF-BA66-6102-3FFB-9129C519F6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19998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516FDB-8635-AED4-456E-ABC4D1E47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A32474E-879C-58A2-B2A5-51413F109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C8B1C1-193B-8C38-8851-7447F6294E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0356C7E-C907-886D-5B31-9A337AFCD3E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DC35952-E083-980B-9357-1917BA460D9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932ACDE-628B-4BCF-8E2E-E5A6CCB685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586558-C93B-46C2-B439-1EDC15EF37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42D5EC0-17B7-39F0-D547-131BF46FD9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1072984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DF1877-D21B-DDB1-65AB-90D9A8E9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6C0F177-34C9-6621-39BA-16D0FE034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1475DD-7FCE-6A79-4EC6-C35D9094D6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187053A-3C73-B88E-3A96-83DCA313123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E374A3F-3368-C9B1-F0F3-18868213A07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53B8343-21CD-7C98-E2C1-EE54F2BC0A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FF4A838-210A-4222-4854-3C4561C082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930B076-6BC9-87CF-84E9-79265EED3A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7124872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53FB09-CA30-4491-B75C-43882200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FF03FB9-D5AF-CE74-F7B8-45C0700DE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B0AE1E-F314-7D86-A22E-CB34F6C5FC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135BC91-02F1-FFA8-949A-3FE67B96D8A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50F46DF-EB7E-33BD-BA01-19A34190512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158EEE-8A96-234C-FBAC-747BC1530B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F521CE2-10F1-DF8B-B798-BFC9798B30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1BC76B8-1978-A6D7-A052-02979074FD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5258197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7EB630-8CD7-C51E-9EAB-C8C868C7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BFDE636-2759-8A36-2243-A3721EEC0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BD6921-F1CA-7A88-CD4C-50E268F82E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F5763C6-2483-125F-4F3A-03C48999AE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249AB2A-AEF7-C862-FF24-ACEC24CFB70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C1F13A2-836F-9824-7344-4CD532BA1A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2122FF6-AA87-749B-D40D-B128B842FB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AC04B9-A542-F157-E3CF-B8890D69D1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3021492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AB6FD1-79EA-AAE3-9245-D5B93D162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7594377-FDE4-05EC-FCC3-CB68AEDF6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0969DE-F482-7812-B44B-457798BF3F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E05A3C8-0FBD-082E-0981-A56192C969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EB0E691-B0A9-19C7-AEAE-3FF72A81991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64BCA84-4BDD-A675-61AA-560F38FE2C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E081F2A-BC2A-9C57-AB4D-110B2C2910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C82B640-4E5D-651C-B6A4-0F379D886D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5935912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183846-9CDE-6B88-00F3-DD448A07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9938307-7A33-19C4-DEDE-05F427C28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A78B3A-0F0C-E664-0F9F-036434172F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66D8AB2-4940-EB94-9075-5E40C0EA8CB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5BD94DD-C3FC-E2BF-2314-944E1CCB463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0298169-2127-0DCB-8DA0-C97D2E546A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D4018B2-BE23-405B-2E63-F2D0E097F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87F9035-6DD8-7DFC-68C3-96EF1D806A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2072148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80F032-5D25-EE14-B9E1-41EA6461F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9BDFFA8-4976-FC99-6A01-A54B95ED3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ADE604-AF4F-160F-3958-8C13F2F394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3C4ADC6-B7E2-BA1B-84CD-99F647BB852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CA47007-0D74-AEE6-4E5E-B3BCE0EBD7D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071476C-369F-944C-3E45-39F3342EC0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FF05B0D-075D-89D5-6889-CFE084F773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C0FE9D5-B567-0CDB-A52C-E10FA5F8E8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2504768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B2F74C-08CF-D9AE-C99E-316D80C6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2B3B7AA-EAC0-DAFC-F289-4809079DE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1794FC-A69C-2C2B-F81D-F52F3E29CD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53A46F6-5CC4-C840-26C4-CB43377AFB0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217EC78-6905-CDF9-BDE2-94D5C83B868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3AE6154-7B12-31FF-A7E7-4F7C0BCD33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224E7C3-37CB-F89D-8380-6BBF85F6FD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42FAA5A-CB88-6A94-A8C4-5665D88F48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5713073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34BD7-27A5-2BB8-8665-DBE665020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4FFA9E3-78BB-4C33-A722-6CF561C8F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8F5AE8-AC46-41E1-97E1-87606ABFAC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68FDB4B-1E03-913A-49FA-6027346E020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C2CEAE6-F4CE-763D-CBE3-4D78150F0CD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E3E04B4-477A-C54F-F5D4-362AE08605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6B152C3-C754-EE9F-56EE-DF82DA44FC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CB62235-B654-CC24-B9E4-B202B6A3DE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0651206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58C6BF-D7DC-2693-6EDA-5BB102C7C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25D1069-C48C-73D4-C75B-7FAB16281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9F1B32-0FC1-F301-FA4C-D3D5592F0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D19335-83C4-20A8-BD48-F733B8468EE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CFCB535-2522-E3BB-EE5B-153DAE513FF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E8EDF3B-196A-5B5E-7B73-D7AE003CC2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CFEF931-F37F-C2EE-B233-C4A495C389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352E3F6-2FAD-9D24-46A5-36FF5C42F8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40092799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794402-ACB1-77C4-3AE9-A9071435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6428D09-5955-5920-CF61-3E4AC1206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DD17AC-2229-9B67-396C-D5CFFF6699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555B595-C595-8860-4330-0C7C26705D8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DF539C7-0F89-933E-67B2-ACA4C0B821C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0643490-6569-E513-7C56-0E75D93C22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15F655F-497A-1C97-5DB2-3158E9BB46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0572034-5AF5-368D-E45A-A1A3D2C952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26077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1559B8-39E2-C457-9075-2338DA7A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C27AF86-5EB1-7767-3661-4DD93C008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9FFA08-F2F5-3EF7-5DF1-D48F93626D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Anställningsplaner,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EF65B23-18F4-9E03-80C1-2588A823F3D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93A70A6-32B1-F2C2-F2C1-F297A3EB846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58DBB87-695F-0323-AC7E-7C61C5E281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708F23-781F-400B-40BD-D8112C157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6D1D845-6499-08FD-79FC-3756307418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4061687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A869CD-EBFC-06A5-C3D3-08FAFA11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26ACD45-6FB4-8614-D7B2-E8AE33F35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AE7F8A-F89A-690E-106C-CBB193774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7A2C947-5EAB-A16E-6440-90C1A158D87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5093CE0-727F-BD75-7A8D-C79C2C8D609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910F4E-650A-9F0B-FEE6-8F94EEFD11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8404A8F-B600-134F-7517-0F195D9E88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AC972B3-14F7-437A-505E-0BB438A0E6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96610741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812A94-6097-01D8-C387-BDF0FA17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4E73CAA-DE8D-59ED-2A92-27EF8A9FE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D1C96E-39AF-6E8F-255B-9C58532916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574D1F-D2B4-1C71-24D9-CA5EE451194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D587440-8216-BC67-52BC-295924FDB9F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711536E-BE44-87A0-F50D-0302D16673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EACD032-AC14-252E-90A9-52E30A56B9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9B56BD2-4C0E-5A6E-3204-708DEB230B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7375231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25C1F0-4D3B-E022-06F4-810AE66F9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EB9D8C6-21AC-4706-57AA-05AF98004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CC2848-7A87-6B28-25E1-22D46FDB6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63243EC-BC86-6524-6E28-B6664C97186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CAF472D-2F80-D555-2BD6-7E4035C296E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75BC2E-0C43-93FD-4515-04BFA7C9D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ABDB4B-F101-3CFA-0D14-255E464137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A20CF8F-75CF-3B97-4DE8-EC642F7C60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45030250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A7E111-AA07-56C8-0590-75A121FD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F99B4F7-1A80-FB8B-93E1-9369946A6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8A35FA-EC6B-8A3B-61D0-FB08B990ED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DC1133E-19DF-970C-93DF-2EBC949B32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701BB4E-C780-904F-32FA-8733B63C9A1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EDEB1DF-3857-D895-8F74-31E4CD2272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1D94E2E-9F65-D5A6-4A4A-58E6B6C125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B626BF3-7D59-3AD4-EA40-B40752895B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60980037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452899-56F8-8E24-F164-951C173A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C4E92C8-DFA3-4D2F-A198-74865365E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42A50E-7A0E-9D12-7E6A-2E33AE39F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A49FFC4-D4ED-983E-C350-FC481BD2060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5120B79-9AF1-5F04-EFA4-E8613ECBE92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D232DAD-1BC0-9856-914C-BBD94EE4AC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E4B31F2-93A2-FE00-B90D-53308A1A79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960AE6F-A324-4DD6-1F30-15812B2003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81833626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95BE94-E89C-22C0-0AD8-3EC83B2C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8C3BB98-D445-859E-7E5D-3E3B219EF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CB3955-EE96-1E62-E90A-ED0CD10D2D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F162839-3B63-E586-D399-E88BBFCA75E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9E3650C-A537-6B18-94FE-AE89EEBE10F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24FD2D3-705B-DF55-64C2-7A97AB8D3B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285835F-A487-1AA4-1F7D-A931DF6F30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7D9E9F2-B492-7D85-4F6C-B05C8C0325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72540515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586816-BD65-DC08-EC90-3B68536A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062A890-1DDD-1546-17E2-34BAE057F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DD7BC3-5BAC-FDAD-94B5-9572A4ADA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DB437BC-0333-3DBC-9C33-808F9FE9DF6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B8EDBFA-55C0-E96C-D576-EB04AB6CF1B9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5E6EF53-56F7-64B4-D231-6DCB68FEE0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2CBD831-CB52-E4FA-CCAC-B7EDE4A6B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6187D3F-1D48-5163-68F9-4A5A4764B4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80400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8CFFA6A3-6633-453D-477C-257E1BFE43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90EEB65-DE79-7230-04D8-5AA370B4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5757DE-897B-8D65-BC3B-DAD48349A5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A7EB5E9-A7D0-4A54-429A-C48AA58743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</p:spTree>
    <p:extLst>
      <p:ext uri="{BB962C8B-B14F-4D97-AF65-F5344CB8AC3E}">
        <p14:creationId xmlns:p14="http://schemas.microsoft.com/office/powerpoint/2010/main" val="1693496501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2F45F6-D4D5-ADF0-1225-02EF59291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074F081-03D4-6ED2-9667-6E35D66E7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E567F6-83D1-C33C-9FC3-0A01996D37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8A8E827-5FF5-BD4E-F793-3F44A97E4D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5CA143A-870B-CE1C-76D8-A54DD80DDF5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19F5A1E-4806-7E5B-D8ED-223F6D632C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22863E2-7C36-485D-0653-EEC332F5BB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8596D00-3702-3036-11D6-9581134DA1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81980391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BB8FAD-4B4A-F613-84DF-8BE8FA25C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5983534-B95D-8BD9-0A26-777FE3263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8BF8B0-67B5-9DC6-4804-DBEEFCCF6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Mikro- och makroindex. 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E532080-A705-DB72-D836-B8A711553DC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60E06A1-C3D0-9F83-19F8-7F303D86E47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9F6E091-3616-D604-DD2D-FE94227780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Hushållets ekonomi,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F5C2939-CD61-0E1D-508A-3987A68312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1E59DA7-BB51-B0F7-D5F9-9A78E861C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69041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101038-CB9B-A9F7-6A57-1F7A63418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E3BFA43-375C-7C2B-3783-519CD5B2E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91939E-A75D-6178-F14E-9839D8DE9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förväntningar,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2C0191-6B48-1C22-E8B8-B5570992799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755A5FB-A323-1E8E-62F3-142EEBA5150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78CF22A-57D2-C44A-911D-5D6A9FECCC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07F2C6A-9EA8-DA64-D9FF-BED1C52B72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A05303F-7F48-5BE3-F683-271993D02F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94009646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C9A8B1-F6E1-C6B9-E255-41C9D4DF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D01452B-A0E8-D295-8690-31A195847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3105BB-E738-8638-2558-1368635EBC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Ekonomin i Sverige,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2A334A2-FAAC-BB37-CC81-8721F269398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66C0B35-2D9A-994D-FC53-4F12C566050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B86C240-0F00-5507-5849-C6A6077595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Arbetslösheten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16AD694-0816-AE13-CF6B-7735D45FCF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A317BF9-B677-F0CD-C161-01BC7EEA13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0943417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1067BD-C42F-0A18-EC69-64619C91E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79BE5CD-1693-5299-7D16-EAC0349A8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68E064-271D-B805-5E13-22AF0A5459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Inställning till kapitalvaruinköp,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37D7098-D421-4AF6-220A-B46DA88B520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C85FE64-39C1-D512-B572-AFB0AFA909B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7F0A7CA-057D-DE53-6AEE-6F84D49DF9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Inköp av kapitalvaror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0FB2E5E-2C5B-63BF-4681-1F69DCD9EB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B766B76-DC83-7C64-C5EE-9587D551C4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25419095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1A0C5E-FEC7-16A4-3A6F-B8902AF1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58A4A58-C5FC-E3E6-73DA-7935F6ABD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6C3A7F-3854-A88C-23BD-8FE776917E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Att spara är för närvarande,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BB48148-8A70-BF8B-B7D6-BAB5E66FE9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B4282C5-0354-E90F-FA1E-3C733C58E65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2B88B7B-7785-A7C1-F339-F2C8B1B87A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Sparande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C02BDBD-3AEE-D449-F463-D196B3CD7A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A160D99-D866-D7D7-DED0-CE504BF1C0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72933659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2CC571-DA41-9D53-859A-02B996C18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14BA80E-07DD-A089-FB34-2D4236C80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75940D-458C-3295-D838-18A99A09E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Ekonomisk 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E8C41D1-021F-4B6A-733A-77D29533ECE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9B6E6EB-7219-F9F7-298B-9EF767AA726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10EA4F6-2734-8DF1-57E0-39C3D8F80C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Risken att själv bli arbetslös,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F7C286D-9EAE-DC02-CC34-FBB2A1BBE9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A8AF586-EB58-BEB0-6A9A-E58DEAD068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98781037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AD100-0563-E6D5-D25E-78FB644B9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944C99A-9713-3D9E-79AB-80D2319CE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57457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9665324-8453-97DB-92A5-16A55A5C87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Förväntad inflation om tolv månader, exkl. extremvärden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727DC7-351E-E73D-370B-16CF7EFCBA3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7D20257-54A8-660E-9BA1-4DE6B04D957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2287080-4028-E68B-AF91-689C1E95E6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Köp av bil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5BC09D-A4D6-2623-A8C4-B371DF72D6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A40E7DD-A141-663B-FFDF-495ED585A7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85342964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F7E8A3-B4BA-DC2B-7739-B339FC2B5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0F0E44C-F80E-F17C-A406-315317F48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AA3D2A-DDE3-7F18-2DBB-3F7C5CED8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Köp av bostad inom tolv månader,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3816BD1-F932-F5CE-D697-A31EFEBE8C9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AF95E1B-6C42-6314-1EA6-855373C9029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5F9D763-0CFA-A3BC-F554-271A95FDC6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Renovering av bostaden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6EC3F32-5878-0153-A883-6CA1E52B5E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D768B05-025A-2FE1-75E4-1091A111CA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8847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Konjunkturbarometern - innehåll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>
          <a:xfrm>
            <a:off x="314583" y="914775"/>
            <a:ext cx="11431385" cy="5197702"/>
          </a:xfrm>
        </p:spPr>
        <p:txBody>
          <a:bodyPr/>
          <a:lstStyle/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Barometerindikatorn och sektorers konfidensindikatorer, sidan 3</a:t>
            </a:r>
          </a:p>
          <a:p>
            <a:r>
              <a:rPr lang="sv-SE" dirty="0">
                <a:solidFill>
                  <a:schemeClr val="tx1"/>
                </a:solidFill>
              </a:rPr>
              <a:t>Frågors bidrag till konfidensindikatorer, sidan 8</a:t>
            </a:r>
          </a:p>
          <a:p>
            <a:r>
              <a:rPr lang="sv-SE" dirty="0">
                <a:solidFill>
                  <a:schemeClr val="tx1"/>
                </a:solidFill>
              </a:rPr>
              <a:t>Totala näringslivet, sidan 12</a:t>
            </a:r>
          </a:p>
          <a:p>
            <a:r>
              <a:rPr lang="sv-SE" dirty="0">
                <a:solidFill>
                  <a:schemeClr val="tx1"/>
                </a:solidFill>
              </a:rPr>
              <a:t>Tillverkningsindustri, sidan 21</a:t>
            </a:r>
          </a:p>
          <a:p>
            <a:r>
              <a:rPr lang="sv-SE" dirty="0">
                <a:solidFill>
                  <a:schemeClr val="tx1"/>
                </a:solidFill>
              </a:rPr>
              <a:t>Bygg- och anläggningsverksamhet, sidan 93</a:t>
            </a:r>
          </a:p>
          <a:p>
            <a:r>
              <a:rPr lang="sv-SE" dirty="0">
                <a:solidFill>
                  <a:schemeClr val="tx1"/>
                </a:solidFill>
              </a:rPr>
              <a:t>Handel, sidan 110</a:t>
            </a:r>
          </a:p>
          <a:p>
            <a:r>
              <a:rPr lang="sv-SE" dirty="0">
                <a:solidFill>
                  <a:schemeClr val="tx1"/>
                </a:solidFill>
              </a:rPr>
              <a:t>Tjänstesektorn, sidan 136</a:t>
            </a:r>
          </a:p>
          <a:p>
            <a:r>
              <a:rPr lang="sv-SE" dirty="0">
                <a:solidFill>
                  <a:schemeClr val="tx1"/>
                </a:solidFill>
              </a:rPr>
              <a:t>Hushåll, sidan 187</a:t>
            </a:r>
          </a:p>
        </p:txBody>
      </p:sp>
    </p:spTree>
    <p:extLst>
      <p:ext uri="{BB962C8B-B14F-4D97-AF65-F5344CB8AC3E}">
        <p14:creationId xmlns:p14="http://schemas.microsoft.com/office/powerpoint/2010/main" val="1057647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694142-F7DB-580A-4ABB-2CA23932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F5106B7-48D7-AF5A-9F6D-28CBB5811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9A1A66-4A96-E47E-797B-7096862F84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AFD9F68-DB92-7F6F-7AB4-ACF9E9E9AF0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22C2CA5-D951-F59C-7005-DAFF4C530790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B90BBD2-E8F2-59C5-DEA4-A061BEC9AF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6B2DAAF-2BAD-A8AF-F5B7-BA2EEC86BE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0AECC3B-EC59-5340-D796-6885787FF1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6104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044F0A4C-AA76-D47E-B311-AD125E2277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E5E1C05-BF54-CB03-6C57-D2E71028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0EFBE0-19EC-8B52-601F-8CCCB9DCD7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DCCA9F2-4D29-5AD0-98A9-1BEF744DC3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</p:spTree>
    <p:extLst>
      <p:ext uri="{BB962C8B-B14F-4D97-AF65-F5344CB8AC3E}">
        <p14:creationId xmlns:p14="http://schemas.microsoft.com/office/powerpoint/2010/main" val="4035862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39E5B4-507F-6B7A-87AC-E5140B39E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9CEA906-F550-5B2B-1331-BC8DFEF43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D6482D5-3AC5-A18F-1E47-1CB7F7898A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D7258DB-366D-B4B5-CEA4-A6DB051A8D4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7863939-8C29-A85F-D4CE-E0F9ECBECC0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FCCA9E6-B19A-6BB2-49F2-823DE45B1C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9D312C0-84C6-F74A-E349-4D18F5619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C9E9BBA-40F8-C508-B367-54585164F7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51662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77C271-37C7-6A7C-A246-0ADC48AE2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49A676F-FE32-FB90-2271-5543A5D9B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1FB2C3-6D28-6CD4-AA84-1B2DCA9E72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17D3287-CB77-B7A8-4695-9D9CEED372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1ABE060-F163-8654-F67F-053909B8B53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AFB8078-7804-6E93-4F45-FB3660D8CF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77BAC7B-08A6-F42D-F0AB-425D483A63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68ADFFC-F42C-E7C0-156F-9689D66F98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81080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1DC632-0592-91B8-7880-FD0B2F88A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29A2203-B21F-3F2B-D7F2-A770C5BF7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8D26B4-4CFA-61F2-AC08-0DA1CE09B9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3AC58A0-EF71-B7F2-587E-2CAA9FC0113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5AEC1C0-55EA-9F10-AB5D-859E3F4031F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356E39F-B9D0-99D7-2DA8-0A8895E458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8FF87C1-1CE9-E07C-532B-9F48FFB953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3B87EE2-1C84-4175-47EB-69C876663A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03820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8CBF38-0C66-1281-99A8-AF21B4E1B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77889A6-C0C2-8AF0-3521-6784D2D06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058259-E5E2-CCC7-C525-23C442BBD9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Exportorderstock,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30E5948-83D7-A14F-AF49-4662E0FE41A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E0C6BCD-9658-840F-DE4B-A8ACDB748D5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65B7D42-3A8E-03AA-A520-050231409A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Färdigvarulager,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51EF00C-383A-F349-0338-C1FC5390AE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8B3630A-F54F-4535-C0A2-B982F52CE8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23803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47B854-4483-37F7-DC5E-7850EF84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D7F3047-1B56-BC5E-0A7C-4B43BF830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45109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3B9CFB-1B87-A6C3-9C78-5B2E21B3A6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865782-4A72-CEFD-5F87-611A344A360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E798D90-87B0-C7FF-8832-1EA2688CD7D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389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AA45769-4E39-09B4-408B-7556C9902C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Begränsande produktionsfaktorer, andel företag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506D8B4-047B-C233-C1B9-C9374838CB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2090F5-F1F3-EE4C-25CB-5DD8BB7411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74620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D3E205-6F6B-4F4A-3902-B67276BE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126E825-22DA-41B7-AAD9-BF8060F2A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D8C294-06A5-35B4-1988-444C1A1BD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1A84FCD-2C9F-D198-190B-178B444EDBF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9F8B685-34A2-F94E-D95A-C278DCE3140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5AADF9E-3EC8-5E61-00F2-7BD26EC04A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Nuvarande kapacitetsutnyttjande, procent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E13ABD7-F3E4-4F28-158A-27BA0A7FDC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A910337-A03F-FCEC-1D96-358E1C2B9E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61776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204758-3725-AB9E-ED3F-B4C038B8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E84E74D-9A7A-75A1-4272-A14FA5A48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D92E60-5F28-5379-51BB-999174056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Produktionskapacitet,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BEA2562-1E0C-CCE1-4E36-64890082BFE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AFDF3D3-6038-AF55-1A2B-9D602A943FC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C263781-ACFF-7D4D-5D8D-C2A5517898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Produktionskapacitet (nulägesomdöme),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F3685BA-3215-65D6-E67A-00AE02743C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DDA2664-7A5C-7698-F772-DAF82BE1E2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268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BB2924-E324-0B4A-13A5-85C00E23C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2806CDB-E811-1117-D5D5-8C1C38C27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853AFD-2B44-14E1-E48C-A180C2DB86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7D4A253-88CD-AE26-B2B1-A095DF38FC7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E912E1E-EE34-3AD1-96CA-C969A61344B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20C1A5A-583A-BAA3-54B0-98864EF90F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1AA2509-2957-499F-4627-49FC3235D3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2EFD095-7512-9AA3-CD18-11C5E8F3E0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0197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CC0B34EF-0C39-889C-22FD-8B12604EE7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2072A2F-7DE0-B11F-9805-821482EA9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52B089-00CF-AE46-C9BA-527D49353D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2D701E7-B768-3E5F-7F23-602684BCB2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Barometerindikatorn och sektorers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1184697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6126B9-ED50-6758-7B65-9E41BC1DF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F138DA7-83FC-34D2-47B8-B516F6293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D264D2-8320-CFC8-6CEE-66E6692FD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DD943C9-103C-E4E1-0947-496532B4CB7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D4E3206-ACF8-D793-1526-DF05C5E4DAB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48E8F00-AAA7-5867-A3A5-03B0863527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D7C0182-BC5E-1FD6-065D-E357F54604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37AF149-999B-6786-92C0-4FCC5E60BA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65526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1675E8-D3BC-0DD3-FBD6-AD86348F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10F9C87-49C1-F63C-DAED-008C7751D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93AB919-DF61-D899-BB12-2ED55063DF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70DD65D-9992-CB26-0E58-F94C3B674BE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97584C4-939E-3AED-9011-1F0FC6E074F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16AB4BF-FE98-D1D0-9E15-E2F8ABAB6D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A8116BE-BCDC-71B4-E8EC-955BAC4BA0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E31CCE-B7B1-E80B-175C-F165E2C9F3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23461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AF955-E9A7-35DB-DF4C-4FCC693D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87D49EF-E3AD-170D-1629-85DB99083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9FCB81-FD45-2026-01AF-C3C485C0D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6515E03-444F-A656-C6C6-97E267F88A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CA8AE8F-7A79-60DA-8F13-0E8059856D4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3DA2FF1-C3C1-0EA8-1F96-D9497C835C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55D844D-A08A-B02A-30AF-E07256153E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601FEB5-7321-4564-3A1F-90E944D314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65392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D7ED38-4D89-2A79-0586-FD9E4887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660AC8E-BC34-F81D-EFF8-330F04876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897231-62BF-8772-7F8F-E59DE82B05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71FC65-379A-1E1D-4980-48F82ECD043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C5EC759-478D-DDC6-45AC-ECBA4C71575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B879649-CAB7-7E42-F4C6-77614EBA6B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199FA0B-3511-EE10-0730-FEA364EEB7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36DBB75-FA41-2794-8688-923B02FF44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9912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52A203-4ACA-46A2-D808-2DFBE9B61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D2EA3E7-F804-3FCD-B7A9-525EDE47B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CF09D1-006A-619B-ABB0-39E86E2446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96A374C-ED53-72FD-67AC-610A807886B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C214BE1-E4D1-5713-6A2B-9103E263D31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5F886A3-4851-3339-8F1A-B48280C4F0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7AB46AA-622D-0E5F-8FC2-4C1645A36B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069563C-72ED-F498-1B4C-7BEAF9E78A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6958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D71C4E-0FE7-CAE5-4A02-76E20BD9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9E12EBB-3FC3-2B02-6738-64A7DC77D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B973FA-1D9B-2418-0ACD-7743B8048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A8422D1-F2A2-4FC8-74F9-FF6AB61B45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540836F-7F40-5515-534F-49F12AFC752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D95CBC4-F12B-2485-E1A4-4E21811873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6AE0846-DB27-6F45-E6B5-00CB9CB82D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B4134B2-53CD-D161-F7B9-4A88736D7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09982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644BA7-6FE1-7123-ADE8-6D512DF3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8211E1D-ECCF-E87F-8B58-EB318325F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33FF06-B964-BC3D-43FE-EABB8672C9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37B0005-886C-3812-F170-159ACF73BE5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8DE47CC-2F2D-BF77-AC79-A0C45BF490F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572504-9D03-C458-D713-A482A3662B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D52C48C-63EB-02DC-7787-77AEC63CDC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179D72-3470-F666-66E6-E4F8910D26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42309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F5F3D9-2016-BAEE-1E93-AF0EABA7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6FA2E6D-3752-D472-89D8-94039A564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E46AD9-6708-1781-4B70-87E36A21C3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CF76919-619A-8227-16BF-1402B12C47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BD58222-F713-7EBC-E9B1-ECA9EBB594B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AD62B88-D540-097C-B556-25B2A40AF9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22646D5-6135-6C31-6376-8CE0291F68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0691C68-8325-75E5-2104-F81DECE82C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05510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FC2782-13F9-0E70-FA49-0E1C5140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E7A5A62-EB0B-B1EB-87C1-6175F0AAA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ABC9B9-43BD-BE36-A899-B5040ABA0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7DB91A3-1243-BEF1-CCF9-B5D525C74B2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F59536B-9967-BE8B-5556-BE2EFDA083D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FDE2569-3075-A64E-490A-15E1AFD359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1D98F67-D7FE-5B91-F1CE-C721C23D75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D539AE1-DA19-CEF5-3E2E-29184B3BEE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80586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81F10A-570C-D929-2941-57F9D565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24D64D0-1A26-9318-401A-534F00EA8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E13968-9BC1-4B5D-56EC-1D36E46BD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B9243B0-4991-82A9-7E29-18F20E7D263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11F4828-E801-37C6-C6E5-CDE1FF136D9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5D293E9-2137-9D4A-DA5C-8369CC412C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41456D5-05B4-912E-89C1-8FBB30466D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25FCC1A-FCE9-D80D-5961-BA66868FB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3573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6773B8-ADB0-183C-82C6-AAACA66B8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Barometerindikatorn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6A8D01F-C78B-FC3A-F5D7-1E3529B5A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A65BFD-3EFB-2297-EB28-E6D806E10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903E7D-AEDC-223A-08EC-4D82CA8DF2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12C1891-B8B4-C453-4E8B-F13DA325B03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6805A0E-7DC0-23DE-A43F-11B8506780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3B78317-9893-A6A6-CD46-C27B0EE2C4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39ED1A2-F25F-391E-B21E-34D6EDCA0B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93178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877F56-0D24-8CFD-7F85-BE47E615A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F61353D-1549-11A5-CAD8-9CF4B54A2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83C1A5-2069-EC75-244C-13196BC60B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264D6E7-5397-D498-8A93-F5CA1460C90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144B356-F88F-6FFA-B6C4-66EA34CF7D0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C0DE76-BACD-F563-8B1D-E50A45D491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A242D8-A102-C4E6-8714-165C54CD4A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9401134-CCCF-A9F8-6F71-3E102C0E55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842811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8ABBDA-6B59-8CEB-B702-7DD7565B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A359E1B-84BA-F149-4FC5-F49218DC0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366342-7800-BA6A-4CDC-7C621172A3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8771A7-BD00-B84D-5D76-EDA2DA7367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2DBFDD5-7097-0937-AE28-C4EAF65DD14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A6A1ECF-B304-3D68-22D1-B8C7A89AFE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F3DB3FC-D7DB-1577-CCA9-13310E8E8D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605C780-74CB-3B01-92A0-0DC171D18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927864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140252-1E22-9AD9-372B-D57B9116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3CB66D0-74B0-C07E-6F2C-E8A5D48C3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552BB0E-0314-DBAB-A21B-4DB92CE341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CD5C999-FF1A-61D2-6BF0-71918C6ABDB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C54259F-8C10-C9C1-B99B-C06A08A3623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36B83E4-4CE9-49F1-DF29-41E4B65361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A882717-6B4D-028C-A141-08DA817FE3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A9B8537-9DF4-9330-0011-5C625AFAE2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177637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A1DC87-DEDA-6D37-2C57-1DE9FA152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38CC82A-AB83-9875-A2D3-2AEDB85B6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7E3D01-09A4-071E-4EEA-1919E47CE1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6028CB0-3013-A8BB-9D6C-65E2B2FC23B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86B2976-F53F-CACE-90E0-DC325AA3B9B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938416A-4467-E5A2-6ADD-B9189C62D7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D56DE3C-EF45-6A89-22E2-55690A912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BA0BD9B-7C41-B396-DA95-97FBC13BD3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05372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10A226-AE2C-F7D8-D2C0-CDCE698B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1585DDA-8C8D-922E-1E4B-241917E67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E87514-9078-56F5-67E5-813097527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4F2248-2CCE-653C-E29B-E5B1A67B14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978BD42-1562-F9FA-5812-41C4E321914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5A8CDB2-C119-C8A2-B745-06757E71C1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D7598A4-11D6-3F0E-6919-229882E57C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61938F8-119A-ACA3-BB84-717B33A51C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326007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E81733-D8CE-C2F7-4972-BC88873D9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1B897F3-CB36-4AAB-3BDA-EA25428EB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892CE8-3B8A-A726-2AB5-058288DCC1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F15258-4438-33F0-7BB6-CD9A0BDFF6F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70943CA-15DC-2E64-871E-AF3795E06B7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158EB7-E7A8-91D3-0BB2-F6D9575028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A90B47D-898D-77B3-D1CA-A1D277D932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A320804-29BA-C9A0-EA99-62A7D0523D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082415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ED22DC-A429-4871-C1ED-33BF72923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C395B6D-F4BC-1A0D-3397-22BC8AB87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E8470B-E1F4-A3B4-ECA9-FF5CE51BB6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55C6F6-4CD6-57C5-5BFD-8F504A169E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B7B1B15-9C9C-CA95-FB26-0A0D46FFE45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C2B29B2-FB2A-A820-91E4-328E3DE25E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B008C04-E33A-F40E-2014-1664DEE33F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6FF3BFA-EE39-91C6-4823-BF663FA946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04369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AD3543-0BCC-A268-E01D-76573B74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35273D0-9EB8-E6B4-A572-FEFA47C7A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EC1546-FD51-5B35-722F-C97E0073F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BAB265F-6641-4E8F-EDBA-D31EAD5E18B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1C48558-4D93-F383-E1A1-9C8FECAEFDC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DD54AAB-5CE0-5A2B-6AAD-838684DEA4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FE3C40C-ACF8-E876-9CB8-85B83E04D3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BFB96BA-59C9-DFF0-8053-5A80F1779E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143861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FA79BE-8EF4-A6A4-F149-B9A2EAADC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9FE9F62-671B-F13A-368D-E2F30F839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CA98C5-B3B4-F9D6-3730-6B8A38FE3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EC1A77-9123-2EBF-C421-FA4816811F6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C8E6ECE-69D2-E10D-150F-1D78DE0E155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1E3E3E7-6121-74D2-B4CD-6ED4A4BBBE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15B32F1-4B14-952C-7D52-25B24F6D28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51A5272-F963-A205-DD49-E812F139EF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706317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97BEB6-497B-E33D-6BB3-0956F6610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E3A1710-42A4-4959-7F92-3E29FAF7B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5320C2-8BCF-1C24-EBF6-F1A5567899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0775EEF-ADC3-DEB9-0DD9-371B86C4E2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D0B6657-0FE1-2996-7862-AC052CABC4F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3596441-C86C-28B4-FD1B-B6B6009384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14F46F9-B8E1-596D-8924-511F3E9705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AC76EAE-E6C8-0E81-5179-89431C8BF8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4011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4D0AEF-3EFC-A8C7-CAEC-8CAF3124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2A7C2DA-0820-7C04-0179-D788A2279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0BC3DE-EA63-F550-0542-5165B81CF2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E182D76-1AF8-24F6-454A-B408FA2EBEB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042C9CC-88F1-3B9E-5C0F-3722064E1DC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AF4FB34-E670-6EA6-D0F6-EB5C49EDC4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06C12BF-0934-8C0D-A9DB-6147714D42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D6B0A97-588D-6716-295A-3A1DF3F80D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413638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6CC9F5-1E98-FCE7-FFC4-72699EA35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9926B32-76A8-8381-9100-F1D667E59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20745A-9EDA-4AF6-66CE-97B9FEB9CC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33D0CC4-AD71-0235-E547-409E329F3C4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151ED6D-CD56-B2A2-9743-3AF25D80D0D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242478E-FDC9-E171-9A48-CFC7815ED9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F98BFBC-38BA-DC3D-A9EF-F41ADD08EA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E2E2A12-DF7D-C226-CE0D-8D5FE20B6D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923731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93DAA8-35FA-794A-CA5C-579DC457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AE43BAA-542B-5BD2-9184-B514A1B35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D7146B-803E-FE16-83AC-1049DED75D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FB132C9-E3A9-41CA-0919-B0944FA3604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3D98402-7A55-9795-19D6-01BAF5DB166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36C7E42-A9A8-65D0-98F6-8B0549352A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6A80E5F-2AC1-6316-20F5-A002D0BC7E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5B22906-87A1-5C1B-062F-3DD026E60E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061508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20847B-B803-C549-616B-C9FD62A5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00D4473-F7F6-B098-A5C5-A17A89EC5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454F8E-ED23-0BD8-BF50-8AD1A136B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512D478-0AB4-222B-ACD0-156A3C9E673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6C223C6-7B94-CAA1-441B-D5D1C6B14C0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430BF1-FEEB-5F0D-7BCA-06E2CC6D7F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5E332DD-86B6-FB10-A5DA-7650A38C72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7DD0992-5E88-1C2D-52CE-809A22FDC5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8766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A2EB0B-D313-3023-B356-D50D1FBE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976D768-B69C-65F5-4E46-375F01C37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084881-3439-B1E8-9C61-223E63642F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A600ED6-8554-B8A0-3747-07BB2EB1C01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AC92186-CB69-3296-9C69-DA74AD8700E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C461D69-F3B5-DE33-C086-39552333DB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F0E39E6-3323-4715-1D19-3CC3E1C787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62E7F73-5A9A-6913-C119-4D817B907B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681345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4729A9-9737-0810-3CD3-B7C84E32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32742BE-572C-97CC-6307-F1E42AC2D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DEE08E-2CA8-3D6F-BECC-F3F4D37FBC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BD4F06B-3366-4DFA-F9C8-973BFB3750E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947EE14-ECCF-9D29-6E77-18997BA0CB9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740F12-3EB9-1C70-81A7-3EE380B378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E934BEC-D997-2D1B-C137-0880466FE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A549A8A-EEB2-BDFB-EA95-7D6FC57BDD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862028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9CCB84-4712-6478-0996-0A81D8FB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B915E58-D8B9-FB78-367C-6C4C79A27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4A8838-1A77-236F-49A2-3FD6F70F1E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FAAD6D-C742-C3FF-B52A-FCFE0F0F86D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53DCA3A-A0AE-36C6-900B-F21C8C7233F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7B97A45-EB96-A78B-AD0A-0570B94890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23E8A41-EA4E-4A09-5D79-09EA6A0032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29AF846-7FA8-0ACD-175C-9190DF3BE4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549858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6D1B07-F165-9B24-A920-71F303F28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BB3CFA9-94A7-ED79-2ED0-DE96AB3B3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E5A338F-A546-94CE-49E7-2260D9F73C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28C9F17-3785-46E0-053E-C214E9DE01C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9052355-9CFB-B080-785B-CE2E594D9A0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43D143C-14C1-DA89-7782-7D500A6A0C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29CCD05-FE30-A635-0D8E-1BC79482C2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0CF599F-F794-D7A4-9D59-E5581D27F6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714873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68AC7F-A4DE-11FF-26E1-D8CE943D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65A36C4-99E7-1BCC-6E2D-C287ECBBB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E3424B-E4F5-6599-5990-A3645AD886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11C3244-2FC2-E76F-6DD4-77D4835B43A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CA882B3-BE4C-BCC4-4055-CA30684CAB5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B87021F-B792-F08E-9D5E-9A9B50628E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5764F96-D77D-BBC2-62E6-FC072EBE3A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750AEBF-5A61-397A-75A1-C024B9D67E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126662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CABFC8-346E-59F3-AC29-C15688A8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8AA297E-923F-D2CF-6C1B-100CA7D6D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958E53-B73D-568D-0B22-29106BF158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6B9A127-9C4C-2F27-2EBA-AB164BDB79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9DC3FBB-6FE2-B292-3DCB-8FC47817B68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8B76D1E-0A56-231F-2297-A1E798AF63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7E80A5C-92C1-A4FE-DE1D-B798441C4D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89D3FB8-5E43-3529-1A9E-0B4D16D809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840799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39D49F-3DA0-9E6A-6C12-EBFE447D8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64123A3-4B3B-66E2-EE1F-AC28ED7F9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85779A-61B7-E8C2-43EE-1989A0C550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D2D9505-AD50-62E4-9A3F-7F842BBE18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9FEC69B-E021-89FA-3759-5B43CA838DA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59BA398-CF94-E211-C466-0FE08559FD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78D0CC5-2771-C078-572E-8162FF884A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EF423A6-97C1-A450-21FC-CBAE700825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42798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C65EAA-C467-A324-F17D-14235751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ADF4242-CF92-CE06-67FD-6D423FBF3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5F65F1-F21A-E848-E037-A307193C7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B63A88D-5E23-1C8F-ED78-461EE12DAFB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78BC5C6-99FD-C4D2-15A8-81E28423975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AE0C690-77B7-DCF5-DA95-2496FA5DD8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8B88E14-F533-3CF0-EFED-E89C24E823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F92FEFE-D39C-C1F8-6378-61C579E752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963041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BF6187-97DA-B5AF-C360-05405ED3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ED15B55-C897-3B8C-7C0A-D5EB7D255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A1D968-B26A-2AB5-6C01-14D461A50D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BD263CD-CAE0-E90A-C079-EAADA1C4D9B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62A5149-A6AE-DC26-A0D7-0BB433FE219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A67B6FB-F14F-568C-4189-9F4A5F9EAD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4E34BCA-D968-5792-415E-1464007586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8947EFC-166B-A384-B136-C0C06C4F2D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773359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FE8BD3-768C-3262-628D-3D02B662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793F052-B060-2F93-F44E-CD7436E48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038CEB-8EC6-9A33-F955-BFE617F4F6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258D9C4-8374-D048-4E84-9A49462EAA7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CE347DE-0AB3-CE9C-F0A2-5C498F55B50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834DBA7-3ECD-1D00-AC18-00DDF45A3B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868434E-9315-F2FE-21C2-6101A3275B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4965ADB-282D-5917-EB76-5363FB5D60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101516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74876D-C8A7-D429-8589-49C855736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550D6A0-2512-479C-3953-22DA510D6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2098527-C406-9967-E473-4395CFCD1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4AA30A0-34FD-50E5-BFC2-E0AA33CADE3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23395FD-352E-5DB0-B2D4-FBDD9094E4D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2F9727-7ADA-D1AF-5CF3-356DB6E4A3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C973E8E-959D-1311-5E45-FDBE9B8B59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364131A-DFD1-1216-D536-8A6B3873E4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227375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C3E911-293B-8762-A97E-6132296B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7792720-8EE5-3B34-C784-06B46EAD0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1C1AE5-078B-E1DD-F6C7-9AF78EB759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8C80F53-64E7-370C-2588-3F9F70C7E4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FD38B26-64ED-3C34-53E8-5485360D344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AEA2D05-19FC-B803-00CD-B236FA122C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9773D0-775F-7292-F395-A15835F4CF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4C46197-C631-1B2D-D31A-8364C76C7F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282480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9C84A7-5E2F-0D06-E385-84E2B40D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52650AE-E9C6-07F9-0A6E-A3F17B0C7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3278BB-D9B2-A009-1862-A6024E488A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ADAD7F3-5277-89DC-464C-605F283183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3C48122-EF6E-D05A-21B9-6FA7C0AB8B1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CA9E27E-5716-F86D-19F0-A4B741B287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8E2E50F-3C32-C2E9-28B4-EC0BFEB6FA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3A0B32E-A6B4-38BD-467C-612C4A6AF2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060420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915A81-7286-C91E-6618-7F5B7040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EAA91A6-5B45-462A-4CBD-08C941BC7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70ABB90-5D0E-51B1-C03D-A0EBDA946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D3CE6D3-1551-D8CC-7D74-E4E2E6A1D35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CB28D3D-E7B9-677F-91FD-72AFB5978A7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ED16A0B-216C-98E6-9970-F8397EFB6B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A91C51-2F39-5664-5D09-36FEB5E9B0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4E8BBBB-3F9E-C9F3-5DB2-BEF0BA2A59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417561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AE7770-D401-B193-8959-39F29BBD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9266D16-8385-1BA5-8AA4-2FC2B7698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C7574F-CD06-E7AE-538C-8955DD0CDA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2D6713A-9814-3A86-C630-A350D52C3D7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2B10875-8AED-5F5F-83A1-4C57638DC67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8DA52B3-5251-E9E7-5C44-299C31AB0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E767A45-168C-BD62-CF20-4CA6556F70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736126-E15E-C2D9-BCC8-78B011EC65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31740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6E8248-C364-3F62-3A87-D1277B632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C004F0B-95C6-0494-731F-3E9DC74E5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FCAAD2-65E1-3506-5049-C51845BC40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51A8665-C384-867B-E2FE-20849860496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6205267-ABB3-D53C-335A-30D56CCCE5F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17D84C0-3F5C-F527-F6B2-C2767162C3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3519DE2-0006-202E-C236-3B4E6F8C16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A47517F-40AD-D299-12A8-466B1EFCAB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161357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AE15EB-9793-ABEA-CCC1-F1ECA92C7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AB38623-FAA1-8C6E-1D0C-CD1C58601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034DE9-976F-B776-C60E-327AA28238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DB9D9FF-9E3F-440E-1FA8-93A8C414508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4C17D66-9C14-25C8-6481-9E4F25E916F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F4FC55F-8FEF-B1CD-8B5C-FDA2891D91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C40C6F4-07B5-DAB3-CB5B-321ED69BD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E37C79D-D4E1-4E13-01CA-EAB8AF8465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977183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99D791-CE28-916B-ACD7-10D53FFC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CC12BEC-11D1-141E-8734-46A4C0DD4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4C4DE1-838D-6CB0-A9F8-725957FBD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9E705E7-204E-49D1-F995-6642A16AAC5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8F14B60-DC45-D7DC-A515-CA735356297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167C0F1-7948-0AAA-7E24-8FF0E41531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7B65CA9-0C06-1BFB-5103-8B1101E49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E397D0B-3D6E-01F0-BA52-D9D65ADF12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5180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BB2E07-97A1-0E5C-F631-2B9E9DF0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5DF4A35-3E50-A0B7-FE1E-10113D1C6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A27EDF-F449-EE43-FEF2-8F9155898D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35C9BF8-96EA-4E06-498A-13B1B02D78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02B8E71-51B6-C845-D5C3-69909098C6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BD4DFF8-2BF5-7A83-B262-D92E90C0CF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91191D4-CE80-D662-112E-1170B7D1B8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F6F4C7A-DAF3-D89F-12B9-05AC2A5FC1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89347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B2EFDB-9393-C49D-BBDF-D5C0FB12F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86D1778-5817-0B03-9A82-C15B1F584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60ACFB-C90A-22B0-396D-D28F034452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C450111-3A8D-89E2-E62D-B6E53CAE8E1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24BC77A-8F28-A7F6-021B-3EE001E5447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C7DB9-C042-D105-DDFA-8BBC0FF5C5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82C37FF-B272-8AB3-DA74-B38142452D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AB3475F-7A7D-E699-0EFA-EFC2D8B2A0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4473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EE91E3-9351-DBCE-4B0C-C7202D26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19762B9-DF0A-30CE-E477-E828B7BB7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DF0ECC-2F8D-CF7A-C344-E70C806DF4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75128C2-87A3-EDDC-858D-8707DBFF0ED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586107A-914F-A6E9-9080-D1C51D05AD1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B6BC674-189B-E604-A4BB-E1C394EF12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CC47E43-02A5-33D0-3827-CF1739AB73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B898718-CBB9-BB28-3B48-AA1A80587F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725945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3D5741-B588-2BBA-D059-351739B3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18520BC-0506-D798-0588-36D2F7FDF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D213F2-CFA3-E0AE-94F8-105DA2A22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8EB93E8-60E5-18FE-5E82-A4DE96054F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E3A11DB-D121-90DD-90BC-20367B5768F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579210A-4DCB-A365-0742-D57DF5E1F1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DD1DD33-DC52-F424-D2B6-C8AE96FD0E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22A140F-A9DF-F108-F5BA-2FAA3AF2A6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829260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1B5DE3-FFAA-0F10-83A6-D323655E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DB79D16-B287-DEC7-EA6D-78112AD2B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F98A8E-A09F-BA99-F1F5-702506E57A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6151E48-F76B-61B1-DEAF-09946F3B5B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78DE1F3-7F18-F1E0-D725-110C50C7D27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4A51533-5A6E-FB5C-BA26-A30A9A0EEA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FC8684E-B9BE-692D-C7D3-E92D7BB7B0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08A0464-44BB-F36E-FD70-E0A3F1708B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128014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C8C6F-7656-354B-1F40-4C315521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0A66970-9A39-CAD6-2591-EDE1DAA2A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0E6EA9-822F-6463-7A38-C7AB13B70F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5D91EB7-FDB4-284F-9EE8-ECC55F7377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4146DC8-98FD-A9F3-31DE-FA113B0ADED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CDA300A-B588-8654-0EE0-5C8AEDE5D2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2490BC8-40E1-7DD4-C2B6-D7ED697722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AE509C4-AD68-7D2A-4611-4497066ECE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809207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A883F7-3569-B03F-1D7C-7326D7AAD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B1697D3-5F7C-A81A-FAC5-B12379A9E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22CF37-39D1-132E-DEAA-0630C0ADF9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BF0012D-F545-A19B-4716-839165B6B6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59216DB-56C3-5B11-953F-1096BDAB8DA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675474A-4BAD-01E2-7205-B7CD646F73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ED798E1-7967-010B-7692-C57149F01A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037EC1D-C99A-CB67-A911-E624E9CACD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159596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50A039-A3C4-D115-0656-80FDBB3A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C6848AE-35CC-7E0E-DCFE-5AB465203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76A64A-9F52-9038-E3B5-E2E3E78618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BF83DB1-8C06-D58B-7873-D434AA1CEF1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16B4D1D-920C-8900-40FD-DBB524EE46E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6BA196E-CAD3-453B-29AA-A492ADEBD2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77C9EE9-0997-E63F-0D08-FF91F8A6BC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583A486-8267-74A3-5DCF-26ED5C03D8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519013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937020-FDA6-4D60-1ACC-F3F7DB21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768F4CA-C0FC-9AFC-4C66-B3571953D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7BBD49-76BA-CDE8-0C51-CC63C71A40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60C4B17-D613-BA54-C643-9F724004184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298E3EB-68D4-967C-8B2F-459751A2EBE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58803E-D40C-1D3A-6D7F-9EC4F9CFB1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A45093F-E9F2-4F0C-5ED6-0E386713ED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F222ED9-3C4B-D9FC-9692-B152090499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061693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B99D38-2B9C-1E1E-14CB-C26444B3D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D43597C-0736-A881-A038-E4170C309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86D9B5-23D1-8930-8530-5AC8894BAF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74A1140-8A19-1C26-091C-0A409C65843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7212B80-1D9E-7B8A-0F81-D1ED68BFF71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984735F-20B3-3209-92D6-74666B9788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48FEADB-357A-5023-B7AC-C94E6D3CFF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86EFDBF-3A2A-1993-66BC-2C9A358718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039293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1B9308-61E5-6E47-38A2-EF3E36C4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0050A68-B728-554F-C48C-2009A0E17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69749C-DD9A-3AAE-3501-58F8755B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4987386-2780-7BE8-BACF-AB63EC324D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8E3031A-C648-E41D-3A92-FA531A0828A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FAADC7A-564B-C207-4A7F-AFDCA9E778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7D13AB7-BD18-600D-CE8F-B69BE2D4EC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7499FBC-18FC-554D-5325-60F1A61639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4376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CD1791F2-B4AB-9A56-1B85-A5EA56851A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98DAEE2-04D7-C4CF-8999-31CCFD1F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82F47B-AEDB-5F70-6B38-9775F51419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EB66B6-9969-35CE-95E3-2C871A9316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Frågors bidrag till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5127003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793A61-4B61-2C51-CE77-92421BA8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7128DAD-4A01-82E0-63F5-F93582D97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C17AA4-73CB-0172-2566-B5C0FA163E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6268E09-4EEF-3C5E-128E-2C395C3243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019CA97-274B-E0FE-5096-729940B20A5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C89968A-AEC5-E8BA-D594-43A27942E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A624489-3000-73AB-4AD8-A89C00CD86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D80BFA4-E8FB-750C-0B8B-24DDBC78BD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645829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69ABD4-A39D-4731-9642-0A210AD36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A749924-0A88-4D18-AE41-70E80E40A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AFA772-4F4B-980C-8FA5-E872A63647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9864EC4-DD39-5F68-16B7-DCD882EC932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B62D99F-1FC0-2725-291C-DE465A476B8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32B4695-BB60-EC85-4E42-8EDC30AF4A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84D1D9A-2695-F98F-B9AD-55E2ADD335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9B521C8-3057-07FE-4DEA-7D442DD9E7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359263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4E3D20-3869-6A92-C342-D07841752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8637771-336E-4BF1-C9FB-791536286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38250F-C2A1-BA29-E905-A1B3604C07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9B6E0E7-D510-5D4E-543E-1F209089B5C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98C401F-AC08-79D2-B9CD-7A0F1FAAEF5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2D639EA-2E66-1ADD-73B8-50524DB785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655BEC6-4B71-49C0-9758-D4E227E924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9B03EC0-7638-170E-2C3B-556D450B6A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645390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626E3B-880E-B0CE-53F7-1C6C569CB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2C4DBEC-F584-5924-4EE0-A1859F403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08419E-2D5D-E9D1-5E14-FCB3419E76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353B6AE-8F9A-3C02-AD6E-AAE87909357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C8D1055-59FD-9578-ACCC-97F0FBBDA4D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A4E9775-2845-77A3-803E-CEA68CD974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EE76B06-70F3-98F9-D542-0BE6B22DCE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048E95E-5038-83B5-C964-5A2E21809B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96678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F65D9B-C9F9-ECC9-49C7-6B0FE7AB2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6D3ABE7-A2E8-2054-82E3-3BD02ABD0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7F5F33-6665-ADB3-4EBE-279E6C6B36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5FE2D3C-AA05-E3E7-A62E-37C7FF21350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7234892-CB4F-0A7F-E687-ECD9B6DED78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5CCE063-2023-0C83-65F0-626670D329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E3F5817-FD77-DC6D-18BC-05D7BE4C60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512E3D-C684-06E2-DB53-29CFB660BA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37417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E1CE9-C11E-2613-773A-F97613DE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BACCCE4-D362-E1C4-5298-8480185CB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B8E636-17BD-68B2-31CC-F51D3D45EB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82D1AB2-88A6-5021-21A2-B5884C5F7AD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95414A1-7799-E205-F1B7-9161433442E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1CB0C18-8326-4597-4E9B-9136DB6C33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5A6E798-FFC1-FA92-6BDE-9151C34D2E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4288571-C192-BA06-2DC9-C6E2F536C8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494198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DF2C2B-9BAD-3714-A45D-BF2D19BC4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CCC401D-AD24-7F14-3216-D5DD95694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9F838E-67B2-48C2-A088-2C0EC9209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AFE5B05-D2D4-F83A-41B0-2A9244A2106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748FDFE-B46F-F9C8-261E-E250F60985F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E04775D-67C6-B1C8-4F3D-C5543E2F45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C389987-41E9-535A-07D6-9D179B0F6B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90CE950-AA00-9BF2-A330-B2B561E5F8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070893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C16B5B-E6C2-A675-130F-FF90256BB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A6C1883-4875-D14D-17F8-77AFBFCE3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B96F33-444D-3A83-9B24-53E37B410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6E54601-9B0A-42CA-3ED3-A737A4BFC52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86791CD-8D68-7783-7F2E-48CAF92C2FD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44C0D3A-A913-C2A3-F4E5-550532D1CA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B2E3C9C-E57A-0C4A-6A93-5E8B9E3B75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B3CFC8A-783F-CBA3-4F0A-E58DEB2208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653147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C6F75C-DD14-2BB8-B2E3-23932026C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BDFA5D5-2ED7-32A7-6D70-32E704E0D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17B8CE-B3A2-4F00-F542-6DA1444FE0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940C30F-26DA-8B78-DAC9-01FC7C24E5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FF3F2BF-E1A9-7C54-B3B0-F7CA74696FA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97DA92B-721F-307C-5CD4-1B15217EF1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E5366C7-EC31-9757-C574-78EB49EC57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19DD62B-E55B-9F77-6745-F0CCE025D4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2840716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DF8ACD-3826-8A19-9DB3-67BA34C8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2FFDC56-FBDC-0BDD-BC35-D224B3986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921295-E7CD-9A3A-3E55-6BBF3B20D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C50DC9D-8A0A-6917-4F87-17D45F0558F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5FBA90D-7F12-EB48-D12F-61EF5C0A662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5C67405-7931-5F66-9FDD-EBECAA5D87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074B3F1-E54E-C46E-3BD3-B3AD2C0E0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56607AF-B51B-0674-AFA0-B3201E603F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59524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413874-5BB0-8904-FE30-C602E4B17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DB93194-5D51-9B91-960E-B0F6AB5AA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163256-6BD1-85FF-7CF9-BD208D28E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932DC70-3099-D455-0036-37CE04AF57A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7EFB044-5C59-A553-7DD8-B21BA3084FD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5DC601D-6C51-4330-BF6F-1F46C37E08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5B098C1-6714-38F8-C851-BADCAB78E9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B4B21BA-B070-F3D7-E430-062D606448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6663098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E13D16-8D77-C2C3-1258-2178A134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E1F425B-9C8F-4183-8925-E7573D64D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AC9ACE-34F5-DAAA-0ADE-3EC74A7A9F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0ABAE8E-92FB-7EAC-4B2D-3722BE5CC3A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8B022E8-9D1F-1E00-DAE8-FDEA17EB5AC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C1D3333-49DB-7F06-BA98-78EB61E8FF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AECFDBD-D000-2D04-AEEC-59738A7A79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279DFFC-755C-7EEF-2D80-D36A9D69AB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1142612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FCFDA7-B33F-46B6-ADA5-DAC7969B5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C51EC54-4C78-6998-BF5F-B4CA88863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4FB8863-B3CB-56A3-C4B5-DB90303BF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50A868-1669-BAAD-45D5-3610A8FCD43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4181AB0-6B36-9147-7066-B149D1C0270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5699367-2F2B-6F9F-11DF-6CA42FE139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2B11268-4B07-6881-8AB0-62A90E71C5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82FB54C-3AC5-7BC5-2D04-3ABE8C9B4A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6061629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0FBFA8-E542-839C-C7F5-836EB123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699E3F1-400B-95B5-1588-383D29968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1FC0A8-FC05-C292-797F-D6CDBABA80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9D27C8C-2A3F-CD57-A79C-FAAE5E086DD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E3605F2-FC4A-DCD0-74A8-AC3107CA5CB3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F60DD64-E59E-3255-EF9E-51C3AAB28C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85BCF11-1A8C-F318-A605-C5658E8F48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0DC24E5-BAC1-4993-9F51-50C1DEBD3A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586322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94D82F9B-B3AD-52F2-A859-1B16F58F9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C553C96-5196-C5C5-E539-BCF0B898C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F342A1-76D0-8021-0088-5E0C8961E9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5F02C78-4949-121A-69E6-DA3AE533D0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</p:spTree>
    <p:extLst>
      <p:ext uri="{BB962C8B-B14F-4D97-AF65-F5344CB8AC3E}">
        <p14:creationId xmlns:p14="http://schemas.microsoft.com/office/powerpoint/2010/main" val="304992241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682EFF-B4CB-FEFE-0CB2-E7493D29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1629F1A-83BD-2471-E77D-9581D0578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1BCB78-2D27-D154-C651-7C090C1801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224A1B1-52F0-D8CF-FE5A-B8A5578BCF3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509CE85-ADE6-7718-E33A-9E4AD7ADCC6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BE33C82-6EEF-955F-9F4C-C337860F1C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567F51-6628-9469-BB0D-F4EB7F2D87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FB12D39-F904-604A-8E50-E879D81417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627873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71C297-D42D-F0CB-B7EE-6AE2C614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9CD5396-0AC6-AA02-01B4-EFB667BF1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867029B-C712-3B48-6C17-DEEBBF152F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6CD4F97-D685-8F99-DCDE-25E8CC6249A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EC9B9CA-EF70-4DDF-DBB0-85B80FBD692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83A6041-DB78-7A80-06E8-AD0E1FFA82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8AE4F53-5C6C-A2E0-D7EB-9B844C4D54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4E47C-AB86-0DAB-2E80-9A7A7857B2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3079465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EF7D06-974A-82BA-6D7B-D0E0F891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9244479-73C4-FC59-EC3A-806D22AE7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A64A49-2D23-FFAC-A3A8-5E269A01F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A90DD2F-57FD-AB17-2C14-6C62544F317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1CF57FB-6CE7-A99C-BD57-3BA833788B4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B5D9394-0596-22E8-8139-6FE4BBB7A1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C409336-3E5F-832F-A287-6CD2BF24FE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942BECE-8A44-0BA7-6FAE-68038EED96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0054522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DA35B2-57CB-68E2-4123-EA734312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BD94804-FDD5-52A0-AA00-3B1D53EA9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CFECEB-4432-A61B-269C-46C0CDC55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60EB49F-80D4-6EA7-64B2-1D3DA5337F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0DD0610-8278-3378-688B-9BDDF055E73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5BC8DA4-52AA-1C1A-0024-EC80FFF9A0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44C11B9-328A-2E17-D544-F5867DD36C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A533E9C-8E49-5E8C-07BB-805AD44FB4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2577802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B000DA-A18C-8738-20E4-5B61A0AF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9C5D431-887C-551D-B1A4-EF1B1F162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3F96E3-23C1-7824-F737-BBC01506AC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92F01FC-ABEF-BBCB-6020-48A0B610F98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D649C53-8280-25ED-76C3-A049597687F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C19E5F2-6B82-7CCC-0C65-A38E732BFD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9F88138-6135-2F71-1746-24DAF21D1B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BC969B0-6311-4B5C-BF2E-AB7202E553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4599728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38C29D-E7A7-974B-8614-2493E7293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63810EE-3F73-27B2-407C-3C750FF27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D3B50B-C0A7-E561-47D8-BC4E15F144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6E2FD6-77D6-DF86-9182-047AB8D720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3359713-0C35-F697-BFC8-2C68AD06347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79A3469-9370-7448-1585-24444D599D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92CA13D-D8E8-2B4E-C5B1-5CB1BA8CC0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A5A900D-A862-9F40-C667-E6B0D0503F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4322093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074B849D-6660-459E-98EC-DBED52077334}" vid="{0560366C-25A4-48FA-95DC-BBF8B7B853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4181D76ED9084BACC761C7D93C8B63" ma:contentTypeVersion="14" ma:contentTypeDescription="Skapa ett nytt dokument." ma:contentTypeScope="" ma:versionID="72f23ad5c6896915060a3a163aebdf67">
  <xsd:schema xmlns:xsd="http://www.w3.org/2001/XMLSchema" xmlns:xs="http://www.w3.org/2001/XMLSchema" xmlns:p="http://schemas.microsoft.com/office/2006/metadata/properties" xmlns:ns3="fe522001-e4b9-4dac-8997-e4900d7c25ab" xmlns:ns4="67747d4d-1e34-49f2-adf7-b6e2171112f7" targetNamespace="http://schemas.microsoft.com/office/2006/metadata/properties" ma:root="true" ma:fieldsID="56ccfaa37033829423b167fb5ee1a9ac" ns3:_="" ns4:_="">
    <xsd:import namespace="fe522001-e4b9-4dac-8997-e4900d7c25ab"/>
    <xsd:import namespace="67747d4d-1e34-49f2-adf7-b6e2171112f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22001-e4b9-4dac-8997-e4900d7c25a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47d4d-1e34-49f2-adf7-b6e2171112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7747d4d-1e34-49f2-adf7-b6e2171112f7" xsi:nil="true"/>
  </documentManagement>
</p:properties>
</file>

<file path=customXml/itemProps1.xml><?xml version="1.0" encoding="utf-8"?>
<ds:datastoreItem xmlns:ds="http://schemas.openxmlformats.org/officeDocument/2006/customXml" ds:itemID="{B04FB835-6FC5-4950-9195-7306266EAF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522001-e4b9-4dac-8997-e4900d7c25ab"/>
    <ds:schemaRef ds:uri="67747d4d-1e34-49f2-adf7-b6e2171112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813A22-B07A-4B5A-BA62-A1658DB88D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1B54A7-DB05-4447-8E0A-668CB0C99EFE}">
  <ds:schemaRefs>
    <ds:schemaRef ds:uri="67747d4d-1e34-49f2-adf7-b6e2171112f7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e522001-e4b9-4dac-8997-e4900d7c25a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</TotalTime>
  <Words>3925</Words>
  <Application>Microsoft Office PowerPoint</Application>
  <PresentationFormat>Bredbild</PresentationFormat>
  <Paragraphs>1119</Paragraphs>
  <Slides>195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195</vt:i4>
      </vt:variant>
    </vt:vector>
  </HeadingPairs>
  <TitlesOfParts>
    <vt:vector size="199" baseType="lpstr">
      <vt:lpstr>Arial</vt:lpstr>
      <vt:lpstr>Calibri</vt:lpstr>
      <vt:lpstr>Verdana</vt:lpstr>
      <vt:lpstr>ExternaPresentationer2</vt:lpstr>
      <vt:lpstr>PowerPoint-presentation</vt:lpstr>
      <vt:lpstr>PowerPoint-presentation</vt:lpstr>
      <vt:lpstr>PowerPoint-presentation</vt:lpstr>
      <vt:lpstr>Barometerindikatorn</vt:lpstr>
      <vt:lpstr>Bygg- och anläggningsverksamhet</vt:lpstr>
      <vt:lpstr>Detaljhandel</vt:lpstr>
      <vt:lpstr>Hushåll</vt:lpstr>
      <vt:lpstr>PowerPoint-presentation</vt:lpstr>
      <vt:lpstr>Tillverkningsindustri</vt:lpstr>
      <vt:lpstr>Handel</vt:lpstr>
      <vt:lpstr>Tjänstesektorn</vt:lpstr>
      <vt:lpstr>PowerPoint-presentation</vt:lpstr>
      <vt:lpstr>Totala näringslivet</vt:lpstr>
      <vt:lpstr>Totala näringslivet</vt:lpstr>
      <vt:lpstr>Totala näringslivet</vt:lpstr>
      <vt:lpstr>Totala näringslivet</vt:lpstr>
      <vt:lpstr>Sektorerna i näringslivet</vt:lpstr>
      <vt:lpstr>Sektorerna i näringslivet</vt:lpstr>
      <vt:lpstr>Sektorerna i näringslivet</vt:lpstr>
      <vt:lpstr>Sektorerna i näringslivet</vt:lpstr>
      <vt:lpstr>PowerPoint-presentation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Livsmedelsindustri </vt:lpstr>
      <vt:lpstr>Livsmedelsindustri </vt:lpstr>
      <vt:lpstr>Livsmedelsindustri </vt:lpstr>
      <vt:lpstr>Textilindustri </vt:lpstr>
      <vt:lpstr>Textilindustri </vt:lpstr>
      <vt:lpstr>Textilindustri </vt:lpstr>
      <vt:lpstr>Trävaruindustri </vt:lpstr>
      <vt:lpstr>Trävaruindustri </vt:lpstr>
      <vt:lpstr>Trävaruindustri </vt:lpstr>
      <vt:lpstr>Sågverk </vt:lpstr>
      <vt:lpstr>Sågverk </vt:lpstr>
      <vt:lpstr>Sågverk </vt:lpstr>
      <vt:lpstr>Massa- &amp; pappersindustri </vt:lpstr>
      <vt:lpstr>Massa- &amp; pappersindustri </vt:lpstr>
      <vt:lpstr>Massa- &amp; pappersindustri </vt:lpstr>
      <vt:lpstr>Massaindustri </vt:lpstr>
      <vt:lpstr>Massaindustri </vt:lpstr>
      <vt:lpstr>Massaindustri </vt:lpstr>
      <vt:lpstr>Pappersindustri </vt:lpstr>
      <vt:lpstr>Pappersindustri </vt:lpstr>
      <vt:lpstr>Pappersindustri </vt:lpstr>
      <vt:lpstr>Grafisk industri </vt:lpstr>
      <vt:lpstr>Grafisk industri </vt:lpstr>
      <vt:lpstr>Grafisk industri </vt:lpstr>
      <vt:lpstr>Kemisk industri </vt:lpstr>
      <vt:lpstr>Kemisk industri </vt:lpstr>
      <vt:lpstr>Kemisk industri </vt:lpstr>
      <vt:lpstr>Läkemedelsindustri </vt:lpstr>
      <vt:lpstr>Läkemedelsindustri </vt:lpstr>
      <vt:lpstr>Läkemedelsindustri </vt:lpstr>
      <vt:lpstr>Gummi- &amp; plastindustri </vt:lpstr>
      <vt:lpstr>Gummi- &amp; plastindustri </vt:lpstr>
      <vt:lpstr>Gummi- &amp; plastindustri </vt:lpstr>
      <vt:lpstr>Jord- &amp; stenvaruindustri </vt:lpstr>
      <vt:lpstr>Jord- &amp; stenvaruindustri </vt:lpstr>
      <vt:lpstr>Jord- &amp; stenvaruindustri </vt:lpstr>
      <vt:lpstr>Stål- &amp; metallindustri </vt:lpstr>
      <vt:lpstr>Stål- &amp; metallindustri </vt:lpstr>
      <vt:lpstr>Stål- &amp; metallindustri </vt:lpstr>
      <vt:lpstr>Järn- &amp; stålverk </vt:lpstr>
      <vt:lpstr>Järn- &amp; stålverk </vt:lpstr>
      <vt:lpstr>Järn- &amp; stålverk </vt:lpstr>
      <vt:lpstr>Metallvaruindustri </vt:lpstr>
      <vt:lpstr>Metallvaruindustri </vt:lpstr>
      <vt:lpstr>Metallvaruindustri </vt:lpstr>
      <vt:lpstr>Elektronikindustri</vt:lpstr>
      <vt:lpstr>Elektronikindustri</vt:lpstr>
      <vt:lpstr>Elektronikindustri</vt:lpstr>
      <vt:lpstr>Industri för elapparatur </vt:lpstr>
      <vt:lpstr>Industri för elapparatur </vt:lpstr>
      <vt:lpstr>Industri för elapparatur </vt:lpstr>
      <vt:lpstr>Maskinindustri </vt:lpstr>
      <vt:lpstr>Maskinindustri </vt:lpstr>
      <vt:lpstr>Maskinindustri </vt:lpstr>
      <vt:lpstr>Motorfordonsindustri </vt:lpstr>
      <vt:lpstr>Motorfordonsindustri </vt:lpstr>
      <vt:lpstr>Motorfordonsindustri </vt:lpstr>
      <vt:lpstr>Annan transportmedelsindustri</vt:lpstr>
      <vt:lpstr>Annan transportmedelsindustri</vt:lpstr>
      <vt:lpstr>Annan transportmedelsindustri</vt:lpstr>
      <vt:lpstr>Möbelindustri </vt:lpstr>
      <vt:lpstr>Möbelindustri </vt:lpstr>
      <vt:lpstr>Möbelindustri </vt:lpstr>
      <vt:lpstr>PowerPoint-presentation</vt:lpstr>
      <vt:lpstr>Bygg- och anläggningsverksamhet</vt:lpstr>
      <vt:lpstr>Bygg- och anläggningsverksamhet</vt:lpstr>
      <vt:lpstr>Bygg- och anläggningsverksamhet</vt:lpstr>
      <vt:lpstr>Bygg- och anläggningsverksamhet</vt:lpstr>
      <vt:lpstr>Husbyggande</vt:lpstr>
      <vt:lpstr>Husbyggande</vt:lpstr>
      <vt:lpstr>Husbyggande</vt:lpstr>
      <vt:lpstr>Husbyggande</vt:lpstr>
      <vt:lpstr>Anläggningsverksamhet</vt:lpstr>
      <vt:lpstr>Anläggningsverksamhet</vt:lpstr>
      <vt:lpstr>Anläggningsverksamhet</vt:lpstr>
      <vt:lpstr>Anläggningsverksamhet</vt:lpstr>
      <vt:lpstr>Specialiserad byggverksamhet</vt:lpstr>
      <vt:lpstr>Specialiserad byggverksamhet</vt:lpstr>
      <vt:lpstr>Specialiserad byggverksamhet</vt:lpstr>
      <vt:lpstr>Specialiserad byggverksamhet</vt:lpstr>
      <vt:lpstr>PowerPoint-presentation</vt:lpstr>
      <vt:lpstr>Handel</vt:lpstr>
      <vt:lpstr>Handel</vt:lpstr>
      <vt:lpstr>Handel</vt:lpstr>
      <vt:lpstr>Handel</vt:lpstr>
      <vt:lpstr>Handel</vt:lpstr>
      <vt:lpstr>Detaljhandel</vt:lpstr>
      <vt:lpstr>Detaljhandel</vt:lpstr>
      <vt:lpstr>Detaljhandel</vt:lpstr>
      <vt:lpstr>Detaljhandel</vt:lpstr>
      <vt:lpstr>Handel med motorfordon</vt:lpstr>
      <vt:lpstr>Handel med motorfordon</vt:lpstr>
      <vt:lpstr>Handel med motorfordon</vt:lpstr>
      <vt:lpstr>Handel med motorfordon</vt:lpstr>
      <vt:lpstr>Partihandel</vt:lpstr>
      <vt:lpstr>Partihandel</vt:lpstr>
      <vt:lpstr>Partihandel</vt:lpstr>
      <vt:lpstr>Partihandel</vt:lpstr>
      <vt:lpstr>Dagligvaruhandel</vt:lpstr>
      <vt:lpstr>Dagligvaruhandel</vt:lpstr>
      <vt:lpstr>Dagligvaruhandel</vt:lpstr>
      <vt:lpstr>Dagligvaruhandel</vt:lpstr>
      <vt:lpstr>Sällanköpshandel</vt:lpstr>
      <vt:lpstr>Sällanköpshandel</vt:lpstr>
      <vt:lpstr>Sällanköpshandel</vt:lpstr>
      <vt:lpstr>Sällanköpshandel</vt:lpstr>
      <vt:lpstr>PowerPoint-presentation</vt:lpstr>
      <vt:lpstr>Tjänstesektorn</vt:lpstr>
      <vt:lpstr>Tjänstesektorn</vt:lpstr>
      <vt:lpstr>Tjänstesektorn</vt:lpstr>
      <vt:lpstr>Tjänstesektorn</vt:lpstr>
      <vt:lpstr>Tjänstesektorn</vt:lpstr>
      <vt:lpstr>Uppdragsverksamhet</vt:lpstr>
      <vt:lpstr>Uppdragsverksamhet</vt:lpstr>
      <vt:lpstr>Uppdragsverksamhet</vt:lpstr>
      <vt:lpstr>Landtransport</vt:lpstr>
      <vt:lpstr>Landtransport</vt:lpstr>
      <vt:lpstr>Landtransport</vt:lpstr>
      <vt:lpstr>Åkerier</vt:lpstr>
      <vt:lpstr>Åkerier</vt:lpstr>
      <vt:lpstr>Åkerier</vt:lpstr>
      <vt:lpstr>Hotell &amp; restauranger</vt:lpstr>
      <vt:lpstr>Hotell &amp; restauranger</vt:lpstr>
      <vt:lpstr>Hotell &amp; restauranger</vt:lpstr>
      <vt:lpstr>Datakonsulter</vt:lpstr>
      <vt:lpstr>Datakonsulter</vt:lpstr>
      <vt:lpstr>Datakonsulter</vt:lpstr>
      <vt:lpstr>Finans- &amp; försäkringsverksamhet</vt:lpstr>
      <vt:lpstr>Finans- &amp; försäkringsverksamhet</vt:lpstr>
      <vt:lpstr>Finans- &amp; försäkringsverksamhet</vt:lpstr>
      <vt:lpstr>Förvaltare av egna fastigheter</vt:lpstr>
      <vt:lpstr>Förvaltare av egna fastigheter</vt:lpstr>
      <vt:lpstr>Förvaltare av egna fastigheter</vt:lpstr>
      <vt:lpstr>Fastighetsmäklare &amp; -förvaltare</vt:lpstr>
      <vt:lpstr>Fastighetsmäklare &amp; -förvaltare</vt:lpstr>
      <vt:lpstr>Fastighetsmäklare &amp; -förvaltare</vt:lpstr>
      <vt:lpstr>Juridiska &amp; ekonomiska konsulter</vt:lpstr>
      <vt:lpstr>Juridiska &amp; ekonomiska konsulter</vt:lpstr>
      <vt:lpstr>Juridiska &amp; ekonomiska konsulter</vt:lpstr>
      <vt:lpstr>Arkitekter &amp; tekniska konsulter</vt:lpstr>
      <vt:lpstr>Arkitekter &amp; tekniska konsulter</vt:lpstr>
      <vt:lpstr>Arkitekter &amp; tekniska konsulter</vt:lpstr>
      <vt:lpstr>Reklam &amp; marknadsundersökning</vt:lpstr>
      <vt:lpstr>Reklam &amp; marknadsundersökning</vt:lpstr>
      <vt:lpstr>Reklam &amp; marknadsundersökning</vt:lpstr>
      <vt:lpstr>Uthyrnings- &amp; leasingföretag</vt:lpstr>
      <vt:lpstr>Uthyrnings- &amp; leasingföretag</vt:lpstr>
      <vt:lpstr>Uthyrnings- &amp; leasingföretag</vt:lpstr>
      <vt:lpstr>Arbetsförmedling</vt:lpstr>
      <vt:lpstr>Arbetsförmedling</vt:lpstr>
      <vt:lpstr>Arbetsförmedling</vt:lpstr>
      <vt:lpstr>Personaluthyrning</vt:lpstr>
      <vt:lpstr>Personaluthyrning</vt:lpstr>
      <vt:lpstr>Personaluthyrning</vt:lpstr>
      <vt:lpstr>Researrangörer &amp; resebyråer</vt:lpstr>
      <vt:lpstr>Researrangörer &amp; resebyråer</vt:lpstr>
      <vt:lpstr>Researrangörer &amp; resebyråer</vt:lpstr>
      <vt:lpstr>PowerPoint-presentation</vt:lpstr>
      <vt:lpstr>Hushåll</vt:lpstr>
      <vt:lpstr>Hushåll</vt:lpstr>
      <vt:lpstr>Hushåll</vt:lpstr>
      <vt:lpstr>Hushåll</vt:lpstr>
      <vt:lpstr>Hushåll</vt:lpstr>
      <vt:lpstr>Hushåll</vt:lpstr>
      <vt:lpstr>Hushåll</vt:lpstr>
      <vt:lpstr>Hushåll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Torbjörn Lindquist</dc:creator>
  <cp:lastModifiedBy>Torbjörn Lindquist</cp:lastModifiedBy>
  <cp:revision>1</cp:revision>
  <dcterms:created xsi:type="dcterms:W3CDTF">2023-12-15T07:59:43Z</dcterms:created>
  <dcterms:modified xsi:type="dcterms:W3CDTF">2023-12-15T08:01:38Z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0x010100DD4181D76ED9084BACC761C7D93C8B63</vt:lpwstr>
  </property>
</Properties>
</file>