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världen, OECD och tillväxtekonomierna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552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1623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konsumtion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517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Export, import och nettoexport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66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och löner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019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70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215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279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06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Nominell, tre månaders statsskuldväxel och real ränta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415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(KIX)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459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världen och 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76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Strukturellt sparande i offentlig sektor och </a:t>
            </a:r>
            <a:br>
              <a:rPr lang="sv-SE" dirty="0" smtClean="0"/>
            </a:br>
            <a:r>
              <a:rPr lang="sv-SE" dirty="0" smtClean="0"/>
              <a:t>BNP-gap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643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6804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55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66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473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655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1477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arbetskraft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0798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BNP per invånare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847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156</Words>
  <Application>Microsoft Office PowerPoint</Application>
  <PresentationFormat>A4 (210 x 297 mm)</PresentationFormat>
  <Paragraphs>44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Office-tema</vt:lpstr>
      <vt:lpstr>BNP i världen, OECD och tillväxtekonomierna</vt:lpstr>
      <vt:lpstr>BNP i världen och svensk exportmarknad</vt:lpstr>
      <vt:lpstr>Styrräntor</vt:lpstr>
      <vt:lpstr>BNP-gap</vt:lpstr>
      <vt:lpstr>Strukturellt sparande i offentlig sektor</vt:lpstr>
      <vt:lpstr>Potentiell BNP</vt:lpstr>
      <vt:lpstr>BNP-gap och PCA-indikatorn</vt:lpstr>
      <vt:lpstr>Potentiell arbetskraft</vt:lpstr>
      <vt:lpstr>Potentiell BNP per invånare</vt:lpstr>
      <vt:lpstr>Hushållens konsumtion och sparkvot</vt:lpstr>
      <vt:lpstr>Offentlig konsumtion</vt:lpstr>
      <vt:lpstr>Export, import och nettoexport</vt:lpstr>
      <vt:lpstr>Konsumentpriser och löner</vt:lpstr>
      <vt:lpstr>Reporänta</vt:lpstr>
      <vt:lpstr>Inflationsförväntningar</vt:lpstr>
      <vt:lpstr>Styrräntor</vt:lpstr>
      <vt:lpstr>Långräntor, tioåriga statsobligationer</vt:lpstr>
      <vt:lpstr>Nominell, tre månaders statsskuldväxel och real ränta</vt:lpstr>
      <vt:lpstr>Kronans effektiva växelkurs (KIX)</vt:lpstr>
      <vt:lpstr>Strukturellt sparande i offentlig sektor och  BNP-gap</vt:lpstr>
      <vt:lpstr>Skattekvot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2016-08-30T07:08:54Z</dcterms:modified>
</cp:coreProperties>
</file>