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0" r:id="rId3"/>
    <p:sldId id="361" r:id="rId4"/>
    <p:sldId id="362" r:id="rId5"/>
    <p:sldId id="363" r:id="rId6"/>
    <p:sldId id="394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93" r:id="rId19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2016-08-30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Offentliga sektorns faktiska och strukturella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48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Transfereringar till hushåll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384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Sjukpenningdagar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Miljoner dagar respektive antal dagar per försäkrad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49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EU-avgift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147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Marginal till utgiftstaket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 respektive procent av takbegränsade utgifter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085487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3955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Punktskatter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65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kapitalskatter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10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Statens aktieutdelningar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 respektive 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03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Vattenfalls resultat och utdelning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Miljarder kronor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44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Inkomster och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776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Finansiellt och 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BNP respektive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41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utgifter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636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Strukturella inkomster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214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Strukturellt sparande i offentlig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potentiell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931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löpande priser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483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Befolkningen i olika åldersgrupper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199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Statliga och kommunala 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854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143</Words>
  <Application>Microsoft Office PowerPoint</Application>
  <PresentationFormat>A4 (210 x 297 mm)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Offentliga sektorns faktiska och strukturella finansiella sparande</vt:lpstr>
      <vt:lpstr>Inkomster och utgifter i offentlig sektor</vt:lpstr>
      <vt:lpstr>Finansiellt och strukturellt sparande i offentlig sektor</vt:lpstr>
      <vt:lpstr>Strukturella utgifter i offentlig sektor</vt:lpstr>
      <vt:lpstr>Strukturella inkomster i offentlig sektor</vt:lpstr>
      <vt:lpstr>Strukturellt sparande i offentlig sektor</vt:lpstr>
      <vt:lpstr>Offentliga konsumtionsutgifter</vt:lpstr>
      <vt:lpstr>Befolkningen i olika åldersgrupper</vt:lpstr>
      <vt:lpstr>Statliga och kommunala investeringar</vt:lpstr>
      <vt:lpstr>Transfereringar till hushåll</vt:lpstr>
      <vt:lpstr>Sjukpenningdagar</vt:lpstr>
      <vt:lpstr>EU-avgift</vt:lpstr>
      <vt:lpstr>Marginal till utgiftstaket</vt:lpstr>
      <vt:lpstr>Skattekvot</vt:lpstr>
      <vt:lpstr>Punktskatter</vt:lpstr>
      <vt:lpstr>Hushållens kapitalskatter</vt:lpstr>
      <vt:lpstr>Statens aktieutdelningar</vt:lpstr>
      <vt:lpstr>Vattenfalls resultat och utdelning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36</cp:revision>
  <dcterms:created xsi:type="dcterms:W3CDTF">2013-02-22T10:31:08Z</dcterms:created>
  <dcterms:modified xsi:type="dcterms:W3CDTF">2016-08-30T07:11:04Z</dcterms:modified>
</cp:coreProperties>
</file>