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70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23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yield</a:t>
            </a:r>
            <a:r>
              <a:rPr lang="sv-SE" dirty="0" smtClean="0"/>
              <a:t> bond</a:t>
            </a:r>
            <a:r>
              <a:rPr lang="sv-SE" dirty="0"/>
              <a:t>-</a:t>
            </a:r>
            <a:r>
              <a:rPr lang="sv-SE" dirty="0" err="1" smtClean="0"/>
              <a:t>spread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98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Börsindex, banker i Europa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02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31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låneskulder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årlig disponibel inkomst,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84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02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40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68</Words>
  <Application>Microsoft Office PowerPoint</Application>
  <PresentationFormat>A4 (210 x 297 mm)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Statsobligationsräntor</vt:lpstr>
      <vt:lpstr>Börsutveckling</vt:lpstr>
      <vt:lpstr>High yield bond-spread</vt:lpstr>
      <vt:lpstr>Börsindex, banker i Europa</vt:lpstr>
      <vt:lpstr>Bostadspriser</vt:lpstr>
      <vt:lpstr>Hushållens låneskulder</vt:lpstr>
      <vt:lpstr>Hushållens konsumtion och sparkvot</vt:lpstr>
      <vt:lpstr>Asylsökande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2016-08-30T07:14:10Z</dcterms:modified>
</cp:coreProperties>
</file>