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07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Arbetsmarknadsgap, timlön och 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43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70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73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Strukturellt sparande i offentlig sektor och </a:t>
            </a:r>
            <a:br>
              <a:rPr lang="sv-SE" dirty="0" smtClean="0"/>
            </a:br>
            <a:r>
              <a:rPr lang="sv-SE" dirty="0" smtClean="0"/>
              <a:t>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52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Storbritannien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48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9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0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Konjunkturbarometern för tillverkningsindustrin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 respektive 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3065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 och 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35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investeringsandel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 respektive BNP,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26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69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och utrikes födda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10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90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152</Words>
  <Application>Microsoft Office PowerPoint</Application>
  <PresentationFormat>A4 (210 x 297 mm)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Barometerindikatorn och BNP</vt:lpstr>
      <vt:lpstr>BNP i världen, OECD och tillväxtekonomierna</vt:lpstr>
      <vt:lpstr>Konjunkturbarometern för tillverkningsindustrin</vt:lpstr>
      <vt:lpstr>Svensk exportmarknad och export</vt:lpstr>
      <vt:lpstr>BNP-gap och investeringsandel</vt:lpstr>
      <vt:lpstr>Sysselsättningsgrad</vt:lpstr>
      <vt:lpstr>Arbetslöshet bland inrikes och utrikes födda</vt:lpstr>
      <vt:lpstr>Arbetslöshet och jämviktsarbetslöshet</vt:lpstr>
      <vt:lpstr>Brist på arbetskraft i näringslivet</vt:lpstr>
      <vt:lpstr>Arbetsmarknadsgap, timlön och KPIF</vt:lpstr>
      <vt:lpstr>Reporänta</vt:lpstr>
      <vt:lpstr>Finansiellt sparande och strukturellt sparande i offentlig sektor</vt:lpstr>
      <vt:lpstr>Strukturellt sparande i offentlig sektor och  BNP-gap</vt:lpstr>
      <vt:lpstr>BNP i Storbritannien</vt:lpstr>
      <vt:lpstr>Offentliga sektorns finansiella sparande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2016-08-30T07:01:58Z</dcterms:modified>
</cp:coreProperties>
</file>