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990" y="7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36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26123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2023-04-20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image" Target="../media/image247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image" Target="../media/image249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image" Target="../media/image251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emf"/><Relationship Id="rId2" Type="http://schemas.openxmlformats.org/officeDocument/2006/relationships/image" Target="../media/image346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emf"/><Relationship Id="rId2" Type="http://schemas.openxmlformats.org/officeDocument/2006/relationships/image" Target="../media/image348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emf"/><Relationship Id="rId2" Type="http://schemas.openxmlformats.org/officeDocument/2006/relationships/image" Target="../media/image350.emf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emf"/><Relationship Id="rId2" Type="http://schemas.openxmlformats.org/officeDocument/2006/relationships/image" Target="../media/image352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emf"/><Relationship Id="rId2" Type="http://schemas.openxmlformats.org/officeDocument/2006/relationships/image" Target="../media/image35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emf"/><Relationship Id="rId2" Type="http://schemas.openxmlformats.org/officeDocument/2006/relationships/image" Target="../media/image356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546C1D7-A59A-147C-7B4F-22A59D10F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906D427-8E49-7FCF-19F9-3A9D0222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4CC662-96F9-64D4-540A-EDBE98236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87B10EE-F4B4-F668-C1F3-271A514612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198175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D67BA1-5532-6225-7B6B-692C5155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4540A7-72E6-293A-BBF9-C6870C4E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66B5DE-36B3-2E52-F40D-2C4447E630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E40F0D-0B8D-15C3-F56B-E627447F70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F0FA7A-DB7C-5DDF-B842-29354EBDCE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C6AD2C-3CCD-B5C3-A45E-15D6863260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C62E79-F209-DA93-63E2-42D129D640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4AB476-02C9-1B05-7B7B-1A8D777E9E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6802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FC524-7CC6-8438-073D-4D2D77FB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724727-9C11-4F38-5C49-B6EDBAB8F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4CDF74-F3A2-E3F4-ED58-84288FADA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CB915D-8F66-2080-6A38-E37DD5F80E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9771FB-350B-C5AE-CD03-17C52BAC32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687C52-6670-6BB1-096B-2719678DB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1C8B2B-7D76-D9F9-A5BB-F239A4A8F9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982342-508D-78AD-869D-3063DAFE3C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24771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D9620-CF53-2828-22CE-FA454797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AB95CC-B874-82D7-A026-852DB7B69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8A256C-A516-D55E-4E20-0024A9D79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756688-B7F7-283C-045F-E0769276A5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13A70A-9527-4AC9-0770-600DA8A564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B56CB0-8F8D-1F94-E0C1-B8D65C79D7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07E4A7-A15E-CD98-DF7C-77CBDDC54E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970AFE-8463-DEB4-3A94-4233F3A9B9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35231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54BF4B-6977-3939-61D3-D2768C85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FAB4FC-9540-56F4-7B28-5432C759F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D93520-CC52-991A-9020-C7515B2E9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728958-1FD0-8896-6947-A63F5A3A59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1467C1-5886-D667-FC75-4FDBF4D25F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093E60-8563-35CA-1755-73D8245D1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1CABCA-879C-F95E-5A58-0DEC70A207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11C7C1-A500-EA1F-97AB-A1DB547CA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63571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9C0C23-7937-7ABA-D5A6-9105EF58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4DDDE4-D9A9-E156-C7A6-53B29AF73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871700-5F09-4B43-492A-9CCD53F44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EC8A69-A08B-F756-A12F-56E5A22D35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A5EF55-1219-A180-CFC4-D7A2B31E22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97B79B-83ED-24F0-E110-148D81CA1F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5B545A-399D-C6B3-5793-C56C664EB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21F965-B0CA-138E-2F1A-859DE16A0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78315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ECE53-FD0A-6613-A330-B000FAF1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B7A97C-3E96-3858-1D03-BBE363FE6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958D3C-2FD4-2AF9-7C6B-01640991C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A61C16-275B-8991-18E5-A9A781B852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5660F2-E44D-3B78-D148-1AE915F21D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A27CA0-49EB-1875-290E-3D15BBB3DD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94783B-55D4-F438-9AC7-650C3CD56A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827587-0E1A-3E95-2005-FA969EB8F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29240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02F1612-EE1E-710F-0AC0-B23849227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3DC8D9B-8C29-AB9D-AED6-47F419D4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379D16-ED40-C5C9-F579-25FE52331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1EE6BBA-0DC6-BF6F-AE85-28B3450C0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37387844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5C9D7-1C81-8907-8F73-66FE0445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8F74C5-0F1A-8C34-4BE8-2C892AB21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BDC9B8-9F91-5077-9D6B-65DECA493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87EB05-0579-5D37-D7B6-803E44B304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3AB001-D651-7AF7-E7B7-076B0E78FF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7C1513-6953-FC98-8081-D9CDF6265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44B14-3521-D370-1A56-33BD3FF4D9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05163E-1C41-F6AC-6D1D-C31C071BA1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63857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765943-EBFB-D19D-52DF-1EE0AF80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F9049E-74B8-D637-59BB-9B5D6866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BA0599-AAD8-85FB-8858-B4503C827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3573FE-8EEA-F562-84D1-6161649887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AD9E46-F270-8EE0-AD9D-AC4ABC9CB6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EB095E-AFE3-883A-4574-62192579A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3BF622-C355-61D3-5734-3A0D1382FD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979333-8990-EE5E-E35A-AC56AB1434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88756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EF6D49-7ECE-2229-E229-E2ADEFB1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6FE13E-1B54-40C9-201B-3F806038A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1C4705-125A-84C7-6DB5-2BFB1CC16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4BA516-B25A-8804-1DE1-F26EFD50F7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AC051D-9A11-3DB5-684B-24383C09BB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42C1B4-78F8-94DB-05D7-001D971FB6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8BAA09-AD6F-B1A2-E763-FF8AAC1B9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DD147C-DCFE-C54E-A6CD-12203BD717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0331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F2770-8E1E-B5E4-BCC7-A32F23BB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946FB5-DA7E-A488-A7F5-C801A4B8B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1F086D-0168-281F-7D86-E83CC39C4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CBB679-81BA-DF84-8464-B79BEEED49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760EAC-A0E0-68F9-9098-F0D18A7133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7CD9E6-A84B-6900-C83C-A8355C0842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F8A4C3-CA81-1821-63BB-D88832BAF1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9CABC6-931E-7CEE-A527-12D4BD56FF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571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547F64-0357-1405-907F-F93EC85C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AB5167-F995-4C13-5459-B1C51E981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E85DD5-CFAF-5E12-B2B3-8C79A565B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B4AF0A-B5A9-3169-D8EB-CF61CFED2F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A437B2-63E8-F410-0265-053366C4DC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08EADC-CCEB-19C8-C7B3-C5CAF211A3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0BA238-ECE2-027F-01C8-F2C3FDE0FE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6E93F3-DAE9-0218-E076-B5FED5FB00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86067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02A669-21F1-06A5-D4A7-0A15DE20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530BFD-688F-ED73-EDF5-09407E6F7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CB2DD4-40AD-EFA9-DBED-DE421CAE6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6B5B7A-7E2F-6D6B-1DC6-19BF37BFA4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94A959-E3C2-0130-94FF-A991886FBE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2B474D-5C8A-4467-C456-FE1A55A7F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2CCC20-DD9B-9132-CA76-90E39A1E8B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7814CD-E79B-6394-9F4A-D6189945DD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29206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F4C65-ED0F-AC56-AF25-FBD08DDB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835DBE-1820-0435-E235-D03486241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997C95-8119-ECE1-ADD5-ED863505D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641C86-7BD2-EC8A-F442-FBEF24407E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2D456E-7F12-A171-8DAD-48E482948A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73FC21-7AB0-A04A-8B07-536B3A51DF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6EEF35-5954-808D-C1D3-46CF8A447B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2CD1B0-62CA-12C0-8E98-430F44AD28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21477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44FC75-BDFD-1097-026F-7BB7FA12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95C9598-9ED8-17BB-F46F-3DF69EE8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24FBE3-384B-385E-6587-D0041FF66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357EF1-0BC1-8960-5029-D236B5FDB8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D58A1D-4C9E-9A32-4F2B-E57F0B9307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D99DFC-9410-EB19-788F-E0458830C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79A41F-B4DC-710E-F2BC-0FA69A4C43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F22788-9056-22F3-4065-EEB01AFA44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93919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60FF6-AC0A-52FF-816A-48BB5326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019914-F2C9-E810-B995-CC6034147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981467-955A-24EA-0371-3D96FBBCD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A37F16-BEA3-2B0E-4362-87F6CD978E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9A6571-80A7-140C-E4A5-EB15FBE870F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A6719A-F1BE-8D42-494A-58C228536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F7E25F-5B7D-7848-6B63-FA36DB1BE6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F58EA0-87DF-21A9-7056-407244E727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764859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CB71D-66F9-2F9A-CF7D-5FCA6FDD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B24478-DD98-A25A-CC6C-B78FA5730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77633F-917D-87A3-34E1-45948419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125C99-0381-2E47-C8E9-F7F5DFEEBD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45447A-1EA4-BE71-418F-33542593F6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7838F8-CF53-4AE2-ACF6-4DDB12D1F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5D757C-BED4-ED85-942C-4C27D30B89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771B97-7D5B-BB3E-4442-2026F1E73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45861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76931-4E71-C9ED-6122-6B06E4A0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FE9841-3538-2B60-D091-025C22D20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ECEA37-D78C-9C05-9D83-21B8D4809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000FE4-7F15-0132-B8C7-F2A8C64CAE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E30190-5192-4EB3-05CD-14BC684A38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ADDBE7D-7B33-24E1-0918-1B6BAFAE82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BBF983-F614-0E99-342E-A375341312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B4C093-C1BF-C23A-BDD4-F790BB8C96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17801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3E031-71FB-6318-088B-20B6BC96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D84E7F-1073-E8D4-FC08-AC8ABD6E8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228689-C0CB-0D51-3096-6AF5F7A15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16D34B-B05E-865D-59E6-60BB20D214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5E58EB-81B6-250B-008F-6D6862337C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7DB506-18F2-4F4A-CF6A-35095C2A8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7D6FBA-9ED2-2341-750A-18F3450261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E0EAB4-51F6-F3E9-B993-90DB3835A6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33352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A0A4E1-74FC-5649-EF55-8BD10CCC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434A3E-3643-F5A2-438F-E9265A5E6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566540-E06B-F497-68D1-4FDB0707C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C66497-508C-E9FF-86CE-179672A9EF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0EE2E5-3BF5-705C-47F3-D41FAEFEE5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5FD88D-FE27-3788-3BFB-26C86E33B5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4EA2E1-8B76-7766-8563-4D50837A45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2B407E-6039-8EB2-42ED-E2FFC40EE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59867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59D4E6-B431-2F64-B8DD-6F217FFB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B1A374-E932-8582-1C6E-3BE352A4B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3F9CFB-4738-B4BA-070E-F16439144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FAF1A2-B852-EF0C-8F06-BB47E7C69C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7D9C01F-61AD-6A71-938B-584C77CD0A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66D13E-93D0-A9FA-3DC7-183BE59ECC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E25163-46FF-F028-D826-B82B88E01D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FC3D63-268A-35B1-EB39-8ABFCBABD7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51745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301C9C-27CA-8755-E219-11101381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375539-401D-EC11-FDD5-7B6ADF67E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840CB1-3F7F-37B9-C4C2-C719E9A95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24F84C-ADD7-972E-695E-CE5CF29551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1A5DEB-C036-D72B-74F6-ECA446B8FE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2FC676-4B52-2CBC-EB0B-4AA058CE91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CA2160-477C-320D-D743-E1AE979E9A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61B7F8-CA53-E7CF-3B41-CC31C55DDA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347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D773B8F-C3D1-D37B-0CB2-6E07912D7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EF5C9E7-E9AB-3EF4-EA60-A045F63C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270E79-03F8-7FE8-47EE-B944398DA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17B7F5-D0F1-A529-BB01-2C781D30A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6952555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B647ED-5198-3A75-94EC-BC466821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4FF9FF4-4C1A-871E-CC33-05A98DCA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CABD07-410F-0DF7-F005-7DDC529E2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34BD75-EABE-EC9B-74C0-E74815FAAA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3FC1F5-8EAB-124B-2D2B-8E1EB278EE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5C3522-F1F7-EBB8-AB8E-70EBAC7093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5E782C-2ABF-EEAF-BA29-DD3ED6EFE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4EE905E-963C-5086-9CAB-B9D3125EBF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74313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1BEB0-4A45-A747-6D05-6EECCA61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163CAF-9308-ACC1-AEDD-D73CCD33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6F85AA-BFE7-52E4-1095-D0CBB5124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3CA970-50BC-54B8-38D9-456EBC935A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6D1D3F-A048-BB67-1671-6C2ADD479E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BE3F03-3275-4C47-709C-57595CB270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0430B5-809F-8E1D-62E2-AB32582831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AC8568-515E-24B1-A548-FE0C0DBDCD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91535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A2670-78FA-6092-5A70-B502AFEA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23CBD1-BA1E-749E-B662-2ABC53F4B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797151-F4C8-18B2-73D2-3E3E56C9B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A94B81-C5C5-244E-511C-88A3FF4C9B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4A8CCA-A18C-B90F-ED6C-A3A860D2EC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07E49B-12C0-464C-1635-5542001F2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230F8C-5237-D8AD-A45A-01AE01391C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B5A01F-E7D7-2595-826E-9BB2B3E01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74951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145E02-AEC4-64CA-2EA6-95A239B1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FE3B9F-3815-099D-27BD-1D325D7D0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2BAAF5-67E6-C1CE-4EAE-1FF8A9A7E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24EBD8-991E-1316-2365-B79D1F0766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6E9A42-6598-CC7D-DB64-8CD1E06C08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44F21E7-C22C-5C74-4012-497A44D727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A0B8B5-052F-7DD3-75CA-8FCE319F52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A3951E-3778-28BB-BC3D-991AB5B60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490302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0999B-3145-AEEA-BE38-9A29E07E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2FB307-95C3-017B-4FD6-357BC6ADF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2D52C5-97C2-C78B-6928-E8355B3B8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1B2024-1715-87DC-9131-5E9FA06DD6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E13B23-AF13-824E-DB1A-71FB3CB11D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ECF2B6-19E5-1599-090A-8F37BDD59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A7E9D4-DF28-F706-8DDC-91ADF4930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067388-2CF9-02BE-04D0-091555D7B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23222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04764-CCC2-E4BC-9408-4A291ED6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B50DD6-4DDA-6032-54A1-EBB68BBD5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75FB4E-1C13-9EF7-34E8-302F1AD0F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20405F-CF21-7377-BF3A-53AF948A82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EF4038-7BCA-7276-328A-27B5A366F5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CD1B35-2467-35DA-8D39-A6C168418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01FDD0-791B-F14F-A858-C6937C686F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3D5F1C-86FF-DD3A-3987-B4F1CAB71C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66268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5F15E-D8FF-0FA4-0FF7-F0005BF5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FF4D98-ECC8-547D-1D1D-21E82F594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3D4D43-399F-FD3D-2708-1F89AD481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28D9D4-498C-4EAC-49F4-F0677EB3B3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2150F4-D3AE-CAD4-3FAE-3814482F18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1F45F3-3600-EF38-8A86-BB68EA05E3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9FC7C9-DE2E-CDD5-04AB-3C54F8FD43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4576B7-73A6-8353-2B93-14B2D39C9A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639719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9369B-EE61-507C-4805-EBF132E3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06690B-395B-B2E1-B673-17205CBC2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458916-2C84-8C40-D475-1008B0B8F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F37160-12A6-A9BD-3543-15A4C8C073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851550-2763-8E0C-D003-094E0150E9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6D6FCE-D440-D2F6-127E-794781A92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1C6CB4-4518-3BAF-CD58-C49A0BDDB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FC8964-6049-6E47-3484-DE047177E9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93280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9EE04-E45E-3BA3-BD78-BADA800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DC8E672-3146-BD3E-A797-73FB1E749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3C1648-D6A6-FEB5-A278-E8C7D82D7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6F009A-704C-8671-C722-7EE9DEFD08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257771-F452-9709-3020-A9FF5E5523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5F2F97-10A3-91D0-64E6-0E190EBF0E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758126-5366-C46D-2385-D6264166AB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BD0D76-52AE-237E-EDDC-7FBDFA942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19778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F0088-BDFA-E4FA-2A74-9A048201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0074F7-EF76-2EE6-D6ED-41B2E21EE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2E8E76-6D8C-7F73-1268-162C5797A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8BD1D2-DA72-558A-4791-051E0DC6BC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C1EFFA0-66E7-7CA6-7831-4A5ACC20F5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CA2E61-ACA1-AECA-BE1C-035D04B890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8FCB0E-8017-52EB-EC04-5B1E341E70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58A677-B80F-E395-234D-91CA96719D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896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0641F8-1F79-0FD1-DB20-B8C6C39A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F5B77D-562D-E81E-5350-3C0B24C8D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27CF7E-C3BD-4F67-11C6-BBFC187BA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F8A802-259F-BC34-7BB5-EDBE841059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3E4DEC-347C-8D27-2388-A097A33DC0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9B92A6-30C2-F90D-B92F-7020362591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E0483A-7555-0DA1-9107-4AC7DBF23F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238DD0-0A74-351F-DFC9-A83636F15F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205509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B031F9F-66DB-3497-DD38-4BCCB61D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4F3DA7A-0FEE-F1B9-B14C-C61C822D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F81AC7-5737-7BD2-ED7D-A8590EA609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E39A6EC-834F-2C44-26A9-20BC540079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10836068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8142A-3E51-A075-9092-CEF6D041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50007C-D083-4435-B65C-0F3C6FC9B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2B72DC-4B31-0FB0-0172-09E6B5046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0B7EAF-217F-27C8-3414-E2F503DC54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262C4F-D693-757E-BB51-4F16D22445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07CAB4-1022-3F5B-F2E4-E3ACD8BCD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5C3651-3ED5-457A-6344-4DA0D67CA3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EEBD2F-D531-3606-3B32-CB70C20265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226756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C21FB-46F3-01FE-2ABE-AFB66EC6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7135E6-BFBB-E110-D212-1A8D68B68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A241A9-DCBC-1585-4314-930DD41B6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FD1E05-A41A-0B75-EABA-4AAADC7310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82474C-4D77-19AC-4CFE-082575F766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364F8A-061C-D3D1-CFEB-84AC4559B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CAA8B3-C9E2-39B2-BC1F-3A7232D157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44167F-E4BF-EBD3-B462-E76F655985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451713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F274F3-7997-A141-B300-E51A92D3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BB3115-3528-3BCB-9A27-24DE39784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9787C-F59F-327D-F70A-E08E89FC0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2426A1-72D8-01C5-1CF9-B1B86E017B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07824F-1462-2D5B-4AFA-ED1CA1E108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52869A-1123-A75C-9CB8-3C33A89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E69324-1A50-A669-8947-F397E24C53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584769-A68B-2AAB-5C66-C43F6A7B12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255659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51E8A-64C4-E867-A151-59AD51AE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45170B-D41C-F609-D867-35BD0BCFF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90093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C297AC-956C-8811-EF1C-44D6105BD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0E924A-3706-2513-A91D-87A1DDD4A4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039EB6-4ED7-3C41-9948-6205564CF7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AA8172-B0DC-0D64-CEE7-3EC55F3890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E9C52-566F-59CA-E3EC-45E19479D6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B8FF32-2EFF-4A16-AC6D-8DA88A52D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21072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142778-0A90-AE45-A51C-76CF8316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C31540-3D56-D0F7-A0D5-DB2270178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470C6B-7A8E-1F55-F34C-90CDE609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53DF5D-89EE-8357-7667-730C4AED5D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18EDF3-DB4D-0004-8EE8-E410099AF6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17B1BB-2A4E-F568-A574-643F0E68A2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664CE9-C7A5-2B92-D4C6-671235AAE3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CA43B7-4F07-FA29-6DEC-DDFB47D9B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21676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8C361A-C840-79F7-A89D-1E5AFA94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A42757-527C-5C38-1DFA-046DD3314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00B48A-D61E-FB5F-3BF8-5BE0AFE92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F76256-E5EE-1A26-26A2-99D537AE36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460DD0-BD36-0536-B593-D44333E7F1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69CFC9-8A3A-DB4B-060F-0139C9BB2B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AF38F7-9965-5DC3-7D7B-441D088D77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23D2016-0653-3520-1616-52EC7DA7DA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80875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C7C343-5DD5-18B6-9024-ABDBCA29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CF6E75-C592-B505-8766-0AF3FEFC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DA672C-30A6-4C58-C72D-BC8A890622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23B18D-1E69-FFE3-4859-D0A9AC3B9F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B4D4F6-2E8D-591B-8A35-D6494E6BF4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B874B3-50C8-4EEA-5720-F266079B8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45B38B0-743A-CDC8-A732-C71F00E502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AF542D-612A-4354-DBAB-7028DC534E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82984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3186F-1610-6A78-9800-1C45D0D6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AC3C46-E526-8BCE-0D34-A7A643409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35375E-981D-E2E5-0F3B-FC0164B0C0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5A70B2-EE75-79F1-E92C-84C345562C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76ABF0-EC15-DBEE-923F-D9EF03A934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A9703E-6C9E-255A-8FB0-9F1D3F9169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20FB0A-9561-6A23-B05C-0175121410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9CD5A3-0FDC-045A-08CB-9F08CC40E1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26327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70282-E33A-C3B8-0497-1417FC60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EC6916-D6C6-CBB5-BF85-BC72300C0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E70EFE-4D2E-52A7-F1E3-3619313DB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76732F-8CF8-5EB9-C742-336332DD4B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C3B6D1-E0D2-1C0B-FF41-078427713E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1614F9-DED5-CFCA-AE83-7254E8BC4B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D7F679-1BAE-9549-0180-33CB4A7435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64A273-267B-F006-99D9-88AC56D782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841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8F88FB-1582-DE42-6F70-244CE7A7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ECB1BF-520E-114A-7BE4-C39C373A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458CB-3766-8DC8-57E9-F55DB73A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9F450B-2CE5-4FC0-FE43-F9300DD009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97BB4E-AB11-C044-0761-79BF4F4FC0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B77FAC-EDBF-325E-3D55-497B47F903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D410A7-50C8-A5E5-3300-D73B22BEDE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8E454D-EC01-DE66-902D-B0B788EF78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089555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891E92-F3C6-78BD-FB5F-9E272405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82BF58-907E-D747-CE58-5033B353C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D4E77C-13DD-559D-EDBF-ACC8CFA89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8309D6-E532-F77C-3213-923F1DD32E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5FD4DC-9382-9ACE-37E5-7427C5797A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3A1637-C613-67B8-46D6-99F4EC0FF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9D597A-4E81-5927-E45E-5096033F26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1FEAC3-BE72-5433-9658-DADD2D942C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11339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12DF1-00A5-0BAB-F107-6D7A5F12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C3760E-F033-AC9A-103E-45AC93EA0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02288F-2693-20BE-C5F5-9E8B95F8E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6208C3-9581-5DE9-59F5-4B53A49437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5845B3-1FA3-C87F-74DF-DA9CD6ECBE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947D0F-7E68-0B59-22C1-61EE92A6B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A23B4C-38F0-143D-0EA3-9656BD1CE2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C43525-5419-47C5-1529-DA7A23AF62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08644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FF6FF-5C15-C336-8A5D-59C001E3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E68EF5-66DE-2CA8-74C7-3DF75A833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FA5F99-43C9-81FA-39D2-95849FCC5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2196EC-37E8-68BD-5B74-A5A28D4F32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00889C-43E9-3CD7-1187-714ED990FB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625BE5-A5BE-DE84-FF01-6795C20F60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0FBC28-871E-A823-A135-6484C3A43D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B6E8C8-90C2-0FDC-1F29-9F15B07790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35121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A4199-A7F6-9489-27EE-8B72CEFD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3DCA46-70FA-B292-3923-875AC8C08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17B6FD-95C5-5E00-4C6B-39E30C08A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EF097A-C21F-D90E-49DC-F41AF612B8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CA3033-7E86-E95E-63FE-608C3CA3C4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2B870D-349F-8C7F-EDE2-25518694B8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E797C7-DF83-8D99-E769-8E30AAAC6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C187D7-5610-CBCA-0088-D0F6E1E7C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936695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32623-0AB1-586F-8D9C-772DA37A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3BC7F7-6F0C-AD6C-8CB1-6BC7A944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6601BD-D16F-347E-E4FA-6EECDCBEC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AA6E9D-0788-75B9-9002-A6BF8A2B63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17A96B-96A2-3085-78FC-05E1BA3568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4A6204-5DEC-F604-2870-F163F8DABE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D08E3D-BE11-FF05-C202-00A25D1BFD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B090E5-2B30-CE35-CF5C-50F8D6F2F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566645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C8D2DA-DDBF-E8CC-19C1-03DC4D0C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60CC11-764D-5058-A63C-D351D4623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4CA001-38EE-7323-8154-E6C9F6002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D7923C-65B3-EC60-CE76-4AC5072FCF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1BAB75-CFF7-5612-ACF1-747E621424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4C542A-939D-69EA-CBAF-553836E76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CB53F7-1466-13AD-2AC0-28B1F2C15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046280-03EF-3818-0730-E0F3B9ECAC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97024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C76C7-BAF1-FC63-BAD9-F5B3FF1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A36D7F-E3A0-B74A-3FB8-1527CEF03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B184ED-0C22-A6E2-E73B-05FFE1BAD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530D4F-0E20-C6C3-0EF1-52FD9FC1E2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EF67AC8-1D3A-7465-5A69-5E1E75A263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97253D-2BC5-5EAD-E579-7B203D743D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3377CA9-B877-17B7-EA29-3F58400D23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93F5A8-3813-B603-3707-4FAD10ADA9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69346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07FE8-476B-A3D2-675B-65AAA397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17A6F4-7761-98EC-E3B7-59F7D9FD8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112F2D-9CB8-E299-5D19-C135C3CDF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4CCE31-5166-DFE8-9FC2-0228C543D2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7643D56-9157-32C0-AF14-C0001D6740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A3130D-3877-C396-20A9-CA28337E1A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97542F-3E19-9CF0-5D1A-4F3A0F024F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70D31A-C855-D63D-7FFB-2482567872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570121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9D4125-B680-4AD6-9218-6EB31F9B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6513F9-5776-B10F-399B-D95D4AA40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5F39A0-6F35-F409-5483-E2B29CF55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8DAC08-98A7-6A06-5951-F427DA0551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10D26F6-633B-F0F5-572B-2B416DCAB7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20671D-1817-2E75-E994-67059E005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5341D5-1C25-5611-74B1-A0D3FD9F6F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CA24BD-844B-B0D9-4EE1-D866EB5FC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44560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366F4-15A8-EE92-125E-F2908AA1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514DF4-C2A7-7715-EEBE-EF66D4839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D2BF51-93CE-D0E2-A007-8AA50C0B3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152A49-B27D-382A-9465-1E767A6928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00D209-F284-0E03-DC01-0CC6E74CC9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5527BD-1AC2-94D4-E435-12A5E7615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F99F20-01C6-6643-6C32-9F66D36CD4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3CD321-F70C-AE2F-E819-BD78C402C7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448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41E56-6833-507F-9B1D-117CEF9C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D5D796-B86B-3B5D-ED8C-DBC5FA5EB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316E6B-4466-BB88-D0A0-31B17CAF9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61366E-88BF-743E-27F5-24B34AD494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379473-3231-1BF3-5AD2-A9D9BFEE8D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BE7147-AA3B-6A07-9031-707529B40F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A53259-75C2-200B-0830-8FD96D3BE4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16E779-9D57-0321-A1A1-9E1DD67073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621936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6398B-20E0-0424-AC1D-454EFEE8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D67F45-7F05-B2A3-0FB4-89D547DC6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E938C9-2B3E-842C-862C-EF0830E3D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781853-8236-1C01-A4EE-4C304B32E2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BDC3E9-AD63-66C4-BA78-DFC5CE0E4B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E3C84E-E64F-800D-7CF9-6D7B940C35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E2B5F7-2945-A9AF-838B-94EC697557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4B5452-2132-BEC3-6A4A-27E15D48F6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188847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14A8C-7B86-5F9F-5C2B-1270B228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566B7F-60CC-BC13-8E37-A80C448FF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FA3D7C-D725-AC81-B16C-7880F422A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8577C2-DD95-DBC9-9AA3-6BE9EE2E1A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C39896-1BDC-8528-325B-539F94755B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721A94-6813-1D17-B0D6-62C001A637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4035C8-A33C-01DA-D2DE-1702364DB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C5447C-4B2D-DC58-B7B4-0489615132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2682665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99ADF-DBEA-35A5-90B4-F6ADD749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D2081A9-2746-D6DE-34FE-6DA03B15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17E651-9DEA-3EF6-7E11-F57EBFDE5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3C2649-217A-8D5C-EA85-949999310C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0AF2DA-B6FA-0622-76D6-27A922E620E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89A4D7-6225-1D7E-82CE-EB27DADE24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46DC36-D1E0-2CDC-30F3-576CF09074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2FDBDF-5EFF-50F7-8A70-40CD535ED9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136903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1EA53-B1D4-91FE-DD2C-59B6D319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EC37E8-966B-4E9B-2212-9261EB833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474253-F178-C80A-FF46-FE86C8806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9A0B84-1C88-AE6E-A1A2-84A12681F4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929B71-1553-E681-569D-8F5DBC4BD4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003D26-5D33-D336-B6EF-1E4F6FFF3C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768B4A-D0E1-161E-207D-6C2FB6BE57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E82A97-AC32-B95F-0AAD-3DD21F3F3F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696522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A6193-EB9C-0F8F-1D08-6C49CBA0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C42C30-9315-CEE9-6EF2-D104C448A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9C10D6-910C-1182-9076-5D71BAAE9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BE60E0-16FC-3F68-7F2E-ADC63DD91C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68D7D2-06C1-7DB0-C506-51A9080B69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458FA3-29BC-88F6-2E46-799922F8D3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D408B23-1674-BADD-DBC2-7DC5368BC6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0B3F1B-913A-9CBB-D460-412E7EC11E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234712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70926-5554-411D-3582-7C74A103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F1FBE2-1713-E5C3-28F7-EA4430236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42EB00-6C7C-4470-312B-62BD07D22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6F04DE-6F99-8C97-4059-293AD1C7A1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80BFD2A-C1A6-AE31-28AB-4A7AB6BE00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2EEFAD-80C5-B046-7C91-9912722A7B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CE081C2-6786-EF12-2D24-45E3062E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119ECA-D203-63EB-D92F-420BBE9D8C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067000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808B65-63DA-86D1-78D5-FBA614F2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D5068BF-F82D-8EE6-16E4-EDE7D5C2F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8BDC67-3836-44E1-6D45-619E0B218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F44518-C82D-5493-35B0-8D2E3E2601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569D77-A4EF-2CEE-027C-39642F3A31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45E758-4322-7146-6FA7-1E10D64B5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6C925F-14C3-2BAE-C185-8F69DB3B8F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C7BE44-9732-31EC-33D9-D56285ADC9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19764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8E6C4-735B-0467-8488-E05826F3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AD0DC5-6C0B-F270-D50B-DF23B687B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3D07E0-C32A-E911-4555-810FD1B89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A3F193-63D9-E3D1-09E7-F5CB6B7ADC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F46076-5019-0FE5-B94B-1AB945D798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406BC3-34A0-62B0-AD39-6D3620D40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B12B83-441D-BBBE-F9EF-021B76AA82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2E584A-3758-D10A-46E7-1B59209681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233064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0734C9-8247-CEBE-C5D1-A98AFB48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98978D-AF23-694F-75AF-F5BDE3773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E67BF8-22E1-51D8-12D9-89DDBD0FDA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E6048E-7A5F-8B4E-1BE7-AC521F9654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53F44D-9699-71AA-EACC-8A7BE6912E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80911D-9810-5883-111B-A7340C6DD3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CB0BDB-02A1-88FD-4378-70476B7E8F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A6BFC7-CD71-AAA5-CB1A-D0BA074406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9542847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99F1EE-AAA7-2EF6-611C-5E541BA2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829E18-A123-DAF0-1C4D-9A87B5143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3F4F5B-9BBD-AC19-E16B-5DA8FE614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549481-583D-3197-E89B-F9A49CCAEB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D9FF14-FB1A-5508-3976-250543372E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3D8BBA-E584-271A-09D8-C8D3349C1C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B792D9-0E15-8946-9BF6-432D7834EC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3790ED-DF99-4C69-1266-A77296BBE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381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DF4FA3-D325-BB27-195D-BEB1622B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CCAF01-8A7E-60E0-5AD3-FB49D678A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EA4125-C0FB-F528-DAD0-A5E404604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F15478-66E8-7FD7-427E-30D7D7DFA1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0AB59C-493B-24D9-A78E-D0C1C13791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DC7F2C-B980-EE03-CB9B-7EAB30103F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AFB1ED-23D8-9D61-41FC-564A53999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71C895-1D7E-EBA7-0F38-905E0C8160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328797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3DE70-0B06-2BB7-AFB5-8C7474F5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62245E-7FE3-9E4E-9A92-13EE96CA3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24AF0B-B70F-1333-F840-8D287D297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742FD3-3CC7-8125-BA6C-51EC89E473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B680AD-5AB3-11AC-BB5C-143E7A5CDF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57583A-0946-2287-DE3E-8D6AB70110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1DC36D-78DB-E68D-2DDA-6073376DA6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E6B74C4-0275-C9E3-CE6F-E07BE1E45C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370256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506ED-3D1D-AF27-71AA-36212543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0B2C93-7A70-B953-B9C2-F8D6559B7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92E08C-068F-FC39-FB8E-E294862D7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127967-A441-0623-515D-61037BA8EF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C58E6F-10C4-98A0-FFB9-FF1376994C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A9AFEFF-DBA0-8736-D54C-4C227753A0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9C7F0A-2003-D9DA-F5AA-9F889FC8A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FC58D9-A6FF-EF8B-4426-12F140A10B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6707971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189D10-4FA6-F88E-29AE-18939508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7F7DF2-9497-634E-6CB7-21DE8C848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0C5247-B5A3-26CA-14C6-B5C7A6BA7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6E904A-D1C8-E14C-0264-06C4DF8C2E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5FEC01-2814-1CF4-E917-9558D62286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30CDEE-C5EA-F501-797C-6AF7D10E7B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58AF69-9E4C-4662-76C2-10FC37A12B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A36459-C1F1-52A3-9330-CB84036F1E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9362787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348A0E-9058-ACB6-7776-058517D4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715336-182B-4341-954E-42330FB0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63524A-8492-E83B-52DB-0BEB07185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714DC5-2861-9C4B-7353-FE75FC3CD3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2B7483-CF60-5E55-FFBB-4216B128A5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63CFE47-8911-F9E1-BE2F-09AC8FDD07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D91F86-BEAF-9026-8BB8-2E77DAA1BC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3FEE6B-C5D6-ABD3-6ECF-5EDDCB2F0C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754736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47153-C43B-F91C-4541-A21E9F0F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E3BCBB-228B-7BC7-BD3A-04A34486D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71D1F2-E88E-BA7A-EF95-DB71E8671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77779F-28E2-973F-3E99-2E8B5F1CB1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A47A9C-BDA5-2D28-309F-EFFA3BE2AC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10CD2A-D2ED-B3A7-05B0-EAF2C0131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6465C8-F18C-025D-428D-8DA7A6123C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8D4F86-B10C-A629-59D4-F4E2F9106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169345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975C88-50A7-7E8B-A1F2-5EC020BB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91AB0F-3C64-495F-20DC-47530DD41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A4D6BF-7F20-2D69-6ADC-0C412E980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60E266-9386-9CCE-02B6-8B029724B5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BB99C5-7901-34B5-B827-F73DDA8984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B643553-DE95-9237-9997-DCD38CEBB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877DD3-4617-0D78-4769-32B19BAC1F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12E02A-A40F-0225-FE02-DFC23F67D5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537890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D29818-3241-28A7-AB1B-8140346C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0721AF-3A44-6C81-074E-D2DDAF569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DCF4F5-7D54-3BCA-6EBD-515625FB63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8FE0B0-5E38-AA06-0A08-0CDDD71C9C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C6102B-567C-9A84-47F2-056B835F8C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4DD648-3C68-836A-A4C2-E1BA4588CA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DAB94A-45AB-8158-B4A4-1122724998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8DADF2-2F1D-2F13-5657-101D17A3F6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100707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9E5DB-86A5-B437-A854-056063B0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FD4CFD-1D38-5718-20DB-4D7C14614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2978F-CACD-1A26-A303-ABF164130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ECC984-6310-6F91-BF0F-1F2C601E64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8A792D-DCDC-E4DB-8ABE-0028CF607E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DF4AA1-C7DC-177F-D893-56F2798B0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66163E-18E6-3198-7499-E3809818F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4BDDA5-726E-4241-B4FF-4B241A06F1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2890457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685BF-C4AC-525B-13C5-1E08D98D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049BD8-B642-1899-B82A-C7D157476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828542-A42F-92ED-A8EC-9B8EEF463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232B13-CC31-3F7D-3B0A-AA83C85855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381551-E676-35A2-C8E0-2165D0267F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C7C088-F01E-C70B-D8D9-2FC96229A8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B67BD9-D0CD-385F-BF6D-81EEC8B89B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BB35CC-3AF2-171A-6FA0-3CEAB2019B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350098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D6DE7-A328-17E7-C8BA-DE844C57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819B8B-2DE9-57B8-1FA4-A62390665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30169D-ABA3-5D70-0765-E59BC92A8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D0BB43-4E27-081A-F3E1-0E237E78C6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6D86E8-3F3A-59A0-E23B-4CEE693B95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41B8A3-23BA-BC49-9421-1D6A9E3D43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8FC5D8-778F-FBD0-2B88-6811D8CCA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0C35D1-FB11-5335-3C8E-FD625548AC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099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2EDE91-3685-14F4-4918-8905031B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BF24B3-64F0-0040-A95E-52A958941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ED1E75-E3EE-3CFF-9158-77695FAD4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CE4007-96C0-9095-FB7C-15889E29C0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5BBA20-181B-00CA-3B0E-96DAABC260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635ACB6-7068-ED14-CCC0-4E5FA6F7D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F7713C-B9BC-7A48-8746-F6585BDE48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01B8DE-D995-C50D-587F-CD9D87FE37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84508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4BE0AF-E1C4-E8D9-EAB9-AA5E8000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ABBB29-ECBB-3B2C-9C19-F4D84EFA9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4DEBA2-72C0-0123-FCE8-70B852810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68BDCD-B85A-7B36-6EEA-55F1C00EF9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F11A98-D498-9535-2DEB-0F6AD8D93E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DA80F4-A260-A1FA-BDEF-EE2F2CDB5E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C06BA0-A453-CC75-25B0-860A3B83B9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1D270C-1B3A-A32B-1990-D59C31F95A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999186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AFCA1-47E4-8EB4-F3E9-6704DE6A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8D6835-20BA-6FEB-CAC0-1757AAAE0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BC05EC-2BAE-BB20-DF82-D4636674F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930714-536A-BA61-3379-F43286301D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20700F-53F3-61F8-DABA-3548ECFD1E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8567F6-04E7-E39B-8410-ACFEBAC4F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956ADE-9D62-0F2C-4B02-F783078A10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F42DDB-BD85-640A-1808-687635B024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237733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FC4C4-898B-BE1F-8EB7-A7D2BD0E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0D469E-DF54-A10E-B6E0-72811997F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926443-8CEB-12D9-659E-66B34FA16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1DFF07-4AB7-8036-5ECA-E0308D5F5A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5A817D-7405-83C2-6F8A-C1B720D899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B84A59-67E8-12DD-18D1-7CA2D0B33D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EC88EE-336E-0F92-41D8-2C6FDEB75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1B3AD9-A6B1-A68B-9E5D-198C55B77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5239113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B07B49-6686-5CB1-0E59-0EBC3D88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6A4EB6-126B-7D85-D30C-7BE933ABC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C1F7B1-72E6-D0D6-4114-0B047550F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071064-B895-3BFC-164E-FEC90B110D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3C7E94-A90F-3055-8535-61EBB21BD8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CF29CE-297A-5D72-4ED5-3F85DF17B6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9B51B1-0DB7-9983-C4FE-C369097B11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178EF3-F025-6D54-3238-AEFCB466C7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22363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AE191-84C6-517B-9C43-298A614B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3A5127-262A-DCE6-D1CD-670CA417D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C52DFB-1B52-08CE-072F-2EE2F329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4A62DD-D42D-6548-C5A3-04E2519F83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D28326-1D6F-FC6B-C21D-E3D75601F1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2F24ED-D9D0-8A74-5424-104452C512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553CA1-6878-57FB-02D2-171BE0711C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95228A-F906-03D9-769A-37934F9BE7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379109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4788F7-F343-02FE-AA77-F8B070CD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3E5D6A-F5C9-5479-267D-AE36557B2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78AACC-6ED7-6407-292C-360B744CA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EEBD21-FAEC-27B7-555A-D1A227F4E4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AF39DC-9334-060E-19D2-6F8E551CB4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BB021B-A501-DB2B-6192-F869BA7179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ED8190-4353-C721-27CE-EAB786A78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899BB1-A786-05D4-CA2C-C60F7FFFF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764414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A75E6-935D-2454-9D75-3277275B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9A04312-9AB4-3F33-F833-EB9531032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030493-D718-6283-AA9F-A6CBF3314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B966AC-939D-AEBE-AC94-961F05F271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F9CDE7-B181-EC43-662A-9720BCE34F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8DD906-AEA5-D989-07E6-4E782B767D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B0D38C-B437-18B5-875D-242953568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B8E6C9-0403-5ECC-303D-6A09725007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705643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D9180-E606-5A5D-28F5-CDE919F6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ECA303-AF9F-DB21-C899-B758AEB5D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246A0A-C630-3E04-CEF1-60DE872658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DFDDA6-8E63-2A04-3479-F77792625B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C0B4AF-E082-D832-FF48-EC8CDD5186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D330D9-C6BD-57BB-CAAA-DC9C4410F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66E5E6-E49D-D2B4-93DB-DF426F3208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2F67BB-643E-F3A3-8765-C75A104BA8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899913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C0E6E-5342-3792-09B8-20741803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31B721-97D3-C0FD-5053-FF8BAD499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33E467-35B6-5422-9860-B0D9E4E21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7CFDC9-BACC-C9DA-A944-223E4DE5CB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3DF897-71E9-050D-0EFC-895A83296F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9EFE21-D511-2633-B1F7-60ED99E588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9B9952-4A88-DF5E-D64D-F59AE816A3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54DE68-6067-15CC-7E4C-80F5D6C3A5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979090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85B85-1C20-3FC6-00E5-F354827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FC6DC6-68F3-940A-AAAA-ACFDA7C9E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715AD8-5F36-5C80-952E-3B0C1725B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946122-191C-977E-1446-6F4243D3EC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51C350-5553-1A64-2683-4B18495AAB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5C0CDE-D5F5-AB4D-AB9A-CE10EBE13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4BD01A-B250-BC09-3744-97E3DCF67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86D491-29B8-E8EB-81C1-FE3DD7EF7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546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39FB646-4E41-154E-B5D2-6342C48A8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922554E-4E93-466C-AEE6-07779A8C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71842C-2F40-6238-BD35-E710FA3C1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1863DFB-2682-90A2-16DA-E9044791A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419933212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68115D-CFC4-1648-F2CC-F1195BB4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349744-61A4-9FD8-AAAD-616662B7A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0CDED3-F065-1E6C-09B2-50C985103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C0398B-DE34-B0A6-22D3-28DDC40407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16EDA4A-D113-F829-BC4A-824B1A26FE4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96C5E6-56B0-DF38-F492-769630EA10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7CBAE9-528A-4A8D-BD39-517761EF9A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427E58-FEC2-84BD-FB29-54A46F5A2E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66144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FFF3202-7DF2-B489-CC26-FF5210A77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597888D-7161-10B5-CEEC-0B93EACA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EC320-879F-F773-AC71-BEF182E8D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79FA79-8F16-FE38-6A0F-4525AB0AB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Hushållsindikatorer</a:t>
            </a:r>
          </a:p>
        </p:txBody>
      </p:sp>
    </p:spTree>
    <p:extLst>
      <p:ext uri="{BB962C8B-B14F-4D97-AF65-F5344CB8AC3E}">
        <p14:creationId xmlns:p14="http://schemas.microsoft.com/office/powerpoint/2010/main" val="290222687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246779-D4AD-C74E-D93B-734B7C5B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B79EC3-C42C-3AB8-4FFF-1A1BF70B2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A8F77D-C8CA-B2E2-0FF1-0FBB2C04C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9443A0-9BA9-CFCF-6E90-700BE8196B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393715-E823-B8CB-EE6F-8631D7D213C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76BDED-FA04-783E-FA18-A569B02F50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1895E6-D002-12AD-002D-9519741137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90C9A6-BD03-A89D-329A-83A7CF8815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763542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A66508-59A1-FB16-2685-51C56EBB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72C4F2-05A2-0605-9286-080227808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AA3FCA-E3CF-EB15-CCED-BBBD7E87F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E154B0-E7B1-CCF4-750A-94A49FCFEE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55F007D-9FCA-88E2-D8E5-BD75186C878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04657C-5F83-A747-D5FE-476B4C4CFB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5BF4BB-7E1E-F65D-4914-E1AF0253D4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AA876B-2C31-4C18-96B0-8FA60F6C4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992575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DD1FC8D-FA97-9548-93B0-37573E9F7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7A83A79-C498-39FA-279F-8C04BF6E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E51EF7-5E9A-49E0-3600-0059B0570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7AD2BD4-1A13-B7C8-3EF1-077872CBA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Hushållsfrågor</a:t>
            </a:r>
          </a:p>
        </p:txBody>
      </p:sp>
    </p:spTree>
    <p:extLst>
      <p:ext uri="{BB962C8B-B14F-4D97-AF65-F5344CB8AC3E}">
        <p14:creationId xmlns:p14="http://schemas.microsoft.com/office/powerpoint/2010/main" val="76350544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188DBB-03E2-44FB-1F66-70D5C9A0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964185-4E26-7898-041C-E493B1A68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C2298-372D-E56B-7485-42AE9FD32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5E28F3-3C33-997D-7ACB-13DBBC796C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4C0B47-3FBF-3A5E-0AE8-9097F6EEC3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BC7688-260C-3055-AFBC-898761CE4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E8A245-9938-199C-FD2F-C2BB5DAA8A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5D3830-13DB-B560-0AD1-FF30B73C67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837980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A6702-D3B0-0AF1-A659-6105D152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D34D56F-C729-30B9-1E7F-4857F70F7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5837D2-D717-9387-343F-33A57A2EB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59B1E1-EF41-5AE2-2FAC-15FEAA152B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E3AD52-E084-984C-2FA9-6BDE8E3F5F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CAFBBB-E4AA-0F4A-83A6-9762607744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08C59A-1907-6B8D-14A4-B54B4425C1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5D1196-724F-F134-07EB-7A08301200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767723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48EAA4-6F61-39DF-A3E6-FEEC8A80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1EBAA3-5698-4693-745C-4FD39D40B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D67C60-AB86-197D-BAD7-46F42AB66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E01A10-5ED0-F2FD-D390-550066E15B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CEB2B3-C40C-812D-AD7C-F193482911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4A1F6B-050A-3744-831B-028D058256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1B78EA-2D0E-D738-3BB2-D617D0AF59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55C612-AD1B-FDCC-8929-498A70EA10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624534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CE38C6-D16A-94CC-13D1-AB1D391B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9C58DB-9580-76EA-047B-5CDCD62AE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4BC7C1-E3DF-4E71-7D6C-623AD8AAC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59049B-47DF-C183-2BCF-0D9A61C80C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41F8D1-41CD-F457-9C1A-1341EA7B50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2BE54C-7118-7935-E044-5455E6EB16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4795C85-BBBC-CDD3-7E84-5AC35C961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89B0D3-C6FD-9994-0B2F-F68DB55084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543638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F77B7F-3682-807B-2083-A238CB62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B0D77D-07B8-BF05-70EF-5D5B469AC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C256DC-6D26-7F77-0A7A-B36CD4135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379182-1D5D-0D6F-ABB7-9192821F4B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074B46-C38A-B81C-125C-B37C05B7CB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B71DE8-58C7-565E-6FCB-350C78A68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A100B8-10E0-7032-C177-9F5CDF526D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10390C-372D-000A-77F0-7484FE5CB0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4650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20036-5521-9BF3-327C-AC3C0851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A4BB54-81B0-12A6-F873-E68CB328B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59B467-7D6E-D774-78E0-1E3401399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1B9B72-819A-6AD1-2F60-9FFC6E051A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DF7233-B78C-67E4-C2E6-07530B77A2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8A0EAA-B38E-D681-6604-49B9DE23AB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D1C2DC-F832-CFF1-E61B-7BFAB04B9B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EB98FA-E46F-3A4D-A209-8C52D4380F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245149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17484-0018-1176-5199-BE7B8E3D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FE0370-95C9-F7B1-387A-CF5DCE862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734CDF-E5AC-81B8-7954-C07206023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BB6772-773F-513E-9B6C-C8E24115F8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1BA3E7-2D1A-C82B-1E31-0F72E0F0F1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14D1C7-82DA-C08E-06C1-5E39BBE1B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BACBCB-02A2-EC66-DFE7-DE218A69E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4D5580-4BF7-1A44-7FEF-F8627EF1E9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322733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448C9-2895-BCAC-7964-62E91324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C80CCD-2160-057F-7C98-4F8F79291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C9822C-FB6C-A243-094F-DA99F35A8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B93CEB-C5D7-49AE-BEE4-DA1679CC29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ACE9F74-472A-4B10-CD25-AE4FACE55FA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38ECE8-AE5C-5F34-34A4-2A3435C7C1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0E6BDF8-EBD1-FF10-346F-BE407A43C7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2BEA5B-5D04-FFE9-6C00-2F98DA7760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03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18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88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105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130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181</a:t>
            </a:r>
          </a:p>
        </p:txBody>
      </p:sp>
    </p:spTree>
    <p:extLst>
      <p:ext uri="{BB962C8B-B14F-4D97-AF65-F5344CB8AC3E}">
        <p14:creationId xmlns:p14="http://schemas.microsoft.com/office/powerpoint/2010/main" val="417656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088EC-35B7-A499-4131-6579F0F3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886C03-DE83-4499-FCAF-77A834921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C9520-D02D-A45B-A760-FC3E4F200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458DD1-5DE3-CE62-A571-C23B22E263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6B71FC-34BC-F291-00CA-893BB262F5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B555DE-D645-C8C6-ACE1-1DA7CF89A1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21C07A-9BB9-ABE5-0869-085BC39B8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337BAB-4041-2D57-9F5B-5C4E637D3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490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7E839-52A4-FE7C-EBE8-95D54DE8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FA239F-8CB9-ACC5-3CA2-8759A121F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D07C95-0120-3472-CA1C-6AC94A261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B16368-F245-8EFE-D234-E2B2AA7A7D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59A180-250A-8644-FA23-B442B31CAF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A6D223-A551-B1A4-5A00-877E19D15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45FFE9-06FC-18B1-7CD5-03866CE1A7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03D501-8C93-F6CB-C84E-B231710BA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937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3A7A87-3A8C-5740-2BAF-101190D6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163D97-D35C-1456-9FD6-1BE66BAFB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FA6D8C-A954-100A-E1AF-9E05ED705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C409A2-EF60-2E5D-259B-0C82766685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BE233F-365B-D981-A69C-93325E97E26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CC94F3-06E9-0602-5D0D-7B69725BDE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55B2C09-3109-216C-183C-A70F3D7602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9E14057-0D3A-ACE4-DEC2-125AE9BB8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644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C8BF6-7A14-7ABB-DC03-50F6F8E1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F4D293-833C-E78F-60CA-0888B055C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012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544699-80C3-6724-0DA3-66622F8F2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E814D4-6FD8-9A89-10FA-4D2FF1D0D1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F8C9F12-E7B7-11FC-BED2-D264039B47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352860-1564-FF15-997C-AD3C116039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FBA119-2E45-1CE3-FEA2-DDC2E055A8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EFD9BB-5A24-29F1-3BD0-BCA8F99B75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232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97D63-8192-E567-4147-8F1AF50C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3BC479-000D-E919-4815-7EF560E6A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792707-0478-5D89-9180-050AD3C58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DC5725-B40B-EAAC-572F-93E1581DAB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77C29E-6AFC-DDED-CF8F-A9C26CFF08C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00E969-302B-73B9-9C9E-3F0E085AD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692E1A-8C09-8299-33B8-41D9852D63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403D57-7127-3C5B-BCC9-AD796F91F6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879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51631-A9A3-623E-8004-ACCD81DA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E0B9CD-8C09-7C0B-6EF9-F738AC45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9F1608-CF8E-2CDA-D01D-AB939827A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FF4A23-651D-C589-5D2A-35275EACBC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2CCB55-2619-E920-B906-33D53FEFBA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2CB2B0-7D3D-F2C8-51D4-3647DB372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0F9425-225B-FBE6-8510-DEF2BEF1B3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F6C577-7F4A-D3C5-483B-8D1E0EBCA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81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064D3F-53A6-E446-2EA8-F209C685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438DF71-75F5-CD3C-0AF4-06984010C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50B435-5505-2DE3-9869-13386B44C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0DFD61-00AF-626D-72CA-36E265A65D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B8E2E1-FBF0-02E8-34C0-8A40E5FAB8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C49BE4-CC19-4E2A-680C-6991B4FDD2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103D5C6-5F18-205C-065D-7C4AD2404F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04ADE0-0DB0-01CC-034C-03B5691948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440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7D6BC-0D16-CBB6-04FB-EFCCB625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6319CAB-1A71-CDDC-3952-829AC9A6C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9BA4C8-A106-BE03-0377-22C9A99CB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1266BF-C0C0-293F-799C-2E16E385A4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4F9420-B720-C87E-8F12-AE3F4CCE92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4E023E-F106-5F71-AA7B-FE7F9D85CA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D336F8-9184-CAE5-358D-AAE53CB99D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770F45-ED65-CB3D-3DA4-ABF53E9B1A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352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EDF1F-BEA3-B623-C026-D04A86CB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1B4558-5B42-D2C5-49FD-8AABAFEB0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51E622-4D14-B6C4-5DC9-8C0CB8860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05EEC4-8FBA-BC97-FFA0-ED7A753DC2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F4261B-1DD4-8C8F-DA94-AFF142915C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DF812E-176F-F9F6-BCF9-89CEB7AE3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618E35C-B123-885D-35AF-E619A62A3A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9F8C9B-5A1E-24C4-9648-A97D6251EA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87544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22955-BEBC-98D8-D946-6C4B9D10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B1AEA13-15F6-61DC-6B0C-9D92989C8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F2F342-6867-A5C4-C8E5-6DEDB946A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F312C5-D999-4CA8-BAA8-27913F8B22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B53B82-B47A-C84C-A9D4-50C2C27CCB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D3EF7A-684F-501F-6F86-0DE16695BE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DBB802-F7DE-4903-35FE-1A33C09F39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3E2328-AE1E-604D-45E7-316FE82548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972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CE3CB45-8FBF-E6C1-CE18-6DCE37C96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5530867-2EF3-97A4-1A26-BA094D7C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22E601-050F-45A3-03DC-C6F7129BC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26F8FF-D3F0-B617-4851-7B8DB684FD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2281523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2402C-1C2C-17B1-14E0-6284950F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53A5D8-BE9D-9A55-0F66-832366BF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2B89BE-6920-74CC-43A6-EA750409F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B54C7B-F98D-B166-E9A5-F71F438569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D864ED-1B62-1CB3-AA30-CFFC5D9733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48D5D2-D758-81D7-05EB-1D7C4D27F5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5A94EF-F1F0-A7DD-A938-3BC8720D20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01C340-0169-1A43-A1DC-CABA4920BC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16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121E12-EFD8-A398-B004-12F9A693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E48584-A7B0-5B30-1C94-9EC709856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F95F71-A516-0A59-FA74-6ED16DDC7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897860-02EB-458C-6567-5254C3DAFA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20ABDA-4CA1-D820-DAEE-45FDDFA0D6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28CDCA-0640-53DD-0B2E-FFFA31FA13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44D184-B2D0-52AC-0EB7-DDE569E1FB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241653-FB12-C274-8FC8-27079B8076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809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BE0A65-FC38-1E1D-6841-D680CDBE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C9C767-03AD-BDE5-D6B8-A4D7F2B8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039C75-D0F7-9112-3682-0550E9534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736F46-96A6-9626-1EC4-8AF7DF04D9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EBE453-80FB-75DB-37AD-FD69AD3B36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2B2285-B14D-7E8E-D601-24C9028EA6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B0D908-CBAA-BB4A-EEE2-1D300C7614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ED4287-D19F-74D3-9358-75F4ABD810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7296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0239A-B9B1-A58B-0771-4B39BD75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A0EC39-20A4-0064-DB7E-4660A7C1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5EA0D0-0067-A88B-7E14-BD0C667FB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A44D5C-509C-E6ED-10EE-637F47F8A6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830BD4-39DB-3CDC-FDA9-A37235E520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95B3E7-FCC4-16F2-2370-2B4D95FED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CD2B47-A524-CBAD-63E3-A15472198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CBA056-A074-79C1-BD40-492C15BCA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6365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77A595-62F7-B71E-D321-9D0F05BA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892431-6B8C-3B10-6060-561A57CA4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1A41F1-D741-D1B1-B0B3-BB024592C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7FFCB8-7E09-D731-010D-C9CBDDD31D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D67AD0-3C15-8FA9-7896-F6E473BC89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EB4D5C-E8EA-B791-7F9F-3AAEEB5CE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972060-DFE3-C111-B9B7-1975A4F74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AEB6BF-4F00-30AA-06BA-FA55629835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3531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7D7FC-7998-9E14-88FB-AF1BF7FB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7D746F-723A-48F7-92F4-EC1DD81B4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B0EB2F-B566-F7B4-8419-97CE965E1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558BA5-3194-BD55-F2FA-4B8ABF0A35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990F8B-9913-430E-3E05-5B743DEA88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0201CF-7219-4C07-798E-C5AFF9FA32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4191F2-5FC9-925D-C7B3-92BE8821FA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A77994-8F49-C198-4182-3D13AB929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9588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2CE4C7-B1AE-DF81-B1C0-8E76A943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D7434F-5A9A-368D-0DC4-70666FEF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FEDF4-4AF3-DA3E-9222-AA97FA5D1F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6ADA8C-A8B5-29C6-E0BD-7B009FE1E2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CB0886-424D-8351-B0FD-F229794EB7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480E00-2DDD-BA3C-1717-E035B7B3B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3A2179-FFB5-A697-A29E-56868D7658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5E3CF84-0C7E-1D0E-3B14-B3A5549AE2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6666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8E3D6E-124C-A567-D529-B0FF6249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4DFE92-1309-FE1C-8162-6FB7113A5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2748A2-C21B-1167-1648-C1472F194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0F8EF8-4B1C-7FD4-46E1-851393D097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D7BE0B-5A3E-5CE4-D01B-DBC3D2F5B9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DB47A0-1E66-60E4-4E1A-77E67100E0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92FF27-BF1D-7379-570C-28BDFC33D3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C0F99D-8E9B-7B9E-1952-8A0CD2604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059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69B1A-8978-7CC1-5BC9-C14141A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B89644-4B43-D90E-6F63-F06E1935F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D7FD0C-0D82-9E5E-A0F5-57D370DB6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D213A1-0A7F-1A41-50E7-7326A057FF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8CC3A3-24DB-7047-DBE9-2EED37EA8F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6DACE9-9CE9-7C5E-48FC-DF308AFD86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0BA94C-C7BC-E4D8-FFC7-0B407C9861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4BB431-1896-197D-0409-2892DF58D5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712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71FFE-6CCD-7EC0-EC8F-020A63A8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197A9B-E1D8-683C-52CA-AAC3E0BF2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E0662A-71B6-9339-D335-34E172BF2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600F18-8875-CC6A-4A48-2EE081CE41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C21A67-59CF-8DC1-0541-128B509D4B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EB4FFC-A2A1-8128-5B16-0B4A09E1E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662023-12F9-1700-E808-8B07F20802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46D4D3-C8B5-6FBD-E068-0CE713601A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733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19ECB-4DC5-90B0-8F3A-35FE8410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E3B2C3-A8B1-5E08-9586-C61C5B2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852301-365B-5631-8E56-7245D3522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B2A9E9-FE81-5B4C-62F9-40F908B7FB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2B7387-09F8-91AC-1F3C-0C171017F1D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0C91BB-F10C-9615-D6F5-6C06A9D759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627CCF-F50A-4454-26EB-5895E440C4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58B586-D001-5143-D828-56E0A1435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6478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F2429-51E5-0475-BA18-4A208008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367535-55CD-3457-F4F7-3239EF2D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470477-1ADA-5646-5CE0-DC61C1D26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93CA4B-0284-7B0C-4F80-4D7B126871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475F4A-8F19-7043-C712-79DA13BA0B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9B6A4E-E769-F76E-92E4-2085434C8F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3AAA3E-C311-E38E-3409-DCBE5C5658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89EF61-5AA1-15E2-D7F8-266CF9F0E8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7747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68B3F-8907-368D-8252-9DF30780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846E07-6D0B-121B-5A4E-18FA0967E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E1A022-C30F-C526-8748-9A3D0BE5C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505A2F-DE0E-51A3-225C-5DD724211C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2804E6-5A52-1983-370C-D02739DAF9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071C9A-C660-1E05-4250-E8B525BC0F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F187B1-63EE-516C-E318-4DC4B01EB1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9A3FD13-6234-712D-6A89-2A1BD37AD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11588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B807B-723A-FEFE-E3E8-A41002C4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0826A5-E1CB-46B3-C4E4-050CB672F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1359AF-E492-39D7-BAF5-018EBAF7E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8EDDCB-DEA1-FB83-8AD4-F70178E338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31324E-B29A-CCBE-CA02-D1C0610313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1F097D-BA39-CC40-DFF3-4506B8408B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3C283C-070B-7E80-9C75-BDA1CDE3A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BF6DC2-3532-4B37-40B3-7C328850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37758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172B73-8186-9CA3-5017-914FB5C0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5C0D73-6DE4-C35E-EBA4-2FC0BEC1A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5A67A2-F36C-226B-DB49-BAF5682EC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C8B913-66B3-3BB2-99CA-6F9D710E20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09B62E-17E7-2E2A-FDEF-2CEEABD3C9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DE9CBF-0C2A-18E2-1318-4C9654E395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8F31AB-678F-3355-B491-E64C43136F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95DD38-AFA2-FEE7-D521-1D307CB64F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625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BD835-6231-4611-51CF-C65DCC50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ABE9D8-E346-43BA-C00E-99E7BC7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5E40F3-A43C-D217-DE7F-16AB0E6FC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810DBE-940A-D732-896C-1B124AD5FC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095600-6831-0C34-2E52-DAE435A149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64FF29-6CC9-E658-FA45-A337308BA6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096F17F-557F-61A9-2B03-44EBB8180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D69EF2-0392-27BB-A0AE-A5A1A7B368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173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71EA2-6324-E09F-79DD-28D58B9B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ED6A78-94CE-43D2-8600-59F536F01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138071-E229-16DF-42EB-AE820D4A2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8A89D5-F260-8FE0-8BBE-5980B59FDD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3E3C176-100F-5C31-5607-3C6B7E3865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10DE18-3F28-F031-6205-353DE42B44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1AF702-9C9D-5376-F1DF-CB9174C69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49109A-A78B-A731-027D-4CF47703E6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9856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AEDC-F2FB-AF93-B7C8-3C081CFC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225A53-0DDA-9E6B-F3F9-EC0FF85C2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804C8D-8440-8F03-6DAA-DDDE1A4AA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29F084-D2DE-D753-93A5-E60DC5F83C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2135EF8-6D8C-DF41-E4DB-1ADD4DAE29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518FB0-6297-85A4-63BF-910811B573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610A7C-785E-992D-057A-D6C65E7E1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FBC8E0-8561-4D3D-29AB-0223550456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7031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FDD69C-D639-22D1-53FB-F99F5B3F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C908E3-8257-DF0E-B47E-560BEC399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8DDF1A-BA54-E8C6-8D7F-42A0161B6D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AC7C02-3F2A-E224-C424-5070619414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E7D61C-8624-D209-28CC-22C6A29C27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4E687D-6779-46FC-DFB3-225894918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D50C10-A4BE-4546-1CB1-D93B880E29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1DD696-0796-9677-D1E0-B7B27A919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7251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69A6BF-357A-7703-5301-CCF957082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178694-4980-5FD5-2F8F-414F24CA4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3E7F70-22A2-243F-1F2E-17893234E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CE5553-5721-5F4E-5E22-DAEE774FD6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FD27B0A-FFA7-BF4A-638C-AE9AD38CF9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2C1D27-13B6-46A8-F643-76787FF4F0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171DE4-56B8-6366-27DF-1049E13F8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450AF3-EAC0-295C-8FA3-E66F467F3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0377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2FF36C-F83C-A0E4-2D9B-EC23956F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4F611F-A2B7-7063-0FCB-8D9D33F5D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14D3B6-A722-AA69-3ADB-5C8FDFF41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119194-7BDB-F27E-8CF9-0531FFC261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763857-B37F-6A32-A5BD-E15DBF479A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485249-664F-40BC-8501-208434405F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F9E9D3-C87E-184B-E5F9-23E9219C7E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16237B-1CF0-26B0-3081-469ECDDCFD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767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48244-C0F5-A198-F72F-CD6C7159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835379-5DDC-459A-2BEB-460A4456F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F0BC9A-472B-3CBE-EADA-8AF2B46A4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ABA5AD-B710-85E0-2BF6-DFCD7CC1FB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8CA411-1EAF-9314-0587-7C3C288B56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FFFF2C-A490-23B7-64D6-D15114E8A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531A9A-AD31-0590-5498-24CC335B8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459FCF-1643-9725-A7BC-4DE7DCCCB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8095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386641-0D81-8C14-36A7-5CEF951F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256ED7-C7A2-CC1F-69DC-A5355603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DABA02-E422-8B98-E616-55280C1C4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BD1299-0548-D057-8B5A-FE574ABF80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DA6115-DA1B-724B-6FA6-2909541393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AA10F1-DBEF-91BF-685D-9B4734E0B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BF1F21-C8B2-A25D-D602-D954E5862E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D27F14-2F83-A23E-E522-8697F994EA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2780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A1E513-A010-9B9C-8395-971785F0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E7E285-B6C1-9672-554E-7AE9FDA35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283C0C-39C0-6E55-1950-703CBA46DC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917B5D-7D3B-3B16-ACD7-4D68871721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098B59-A446-78C5-71F2-6A088E3A4B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799EE3-7DD4-1990-77AC-7418BB7E2C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274CE9-D561-A5BB-A273-1591E2618C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5E5F0E-D791-E8A5-3FDC-B535407F7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5955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4FFEBC-3DBF-E12D-FF98-5029F61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D42B5C-1B5A-ED41-02DF-DC09EEB06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19EE8C-E6D9-9B6D-5C05-CD3F0BAB9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52C92D-5656-7EA4-2D82-34E7E558C7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703CA5-2B43-7F84-2437-F8E23AE34F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4555D5-7696-B68A-3E25-B84D334EE9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97359A-7828-3338-D7BB-EDE35C523D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0B4247-81DC-A26C-0DF2-FDA5648C9D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9139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DBB25C-6EFD-D8B8-2553-34DEFC93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C96B69-41B5-685C-F094-28C0716EE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E32764-5AC4-92BA-4CFE-BA1FC5D47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D917AA-17A3-E575-3AFD-32C4C6126C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20EA70-FDB1-C9E9-23B4-AD6A25B57D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090142-D907-514F-8F37-D0A4A19093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A54DDA-A3A7-8589-5249-A82B047093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2AEE85-9628-1F58-04D4-4C370FC128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47309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938BB4-D3C2-11B9-CCFA-C2D5C8E5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2A944B-88AC-8365-097A-67E40E543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28F40B-E264-19D7-20F5-1FF65B72E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EE852C-FAAB-B2F8-887E-C2988D4275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F54396-DF08-E051-BEBC-9FD91C5438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1B8413-86BA-3A6E-5A50-99059A5024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EA99B4-D4A5-E11C-B91A-46FD4C70A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6B8FDB6-1D70-1D6E-9A29-3D1E450B0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0025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8E7E0-0FEF-F558-95E7-4ED0E1BB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230A8E-A131-5D5D-633B-2B2140FA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EEA49F-E229-9C6A-5823-25A7F1923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CDB5DF-1E8C-5690-0733-E3B016C40A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322379-F295-E874-8E54-1D1587A41A9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204ABB-6120-DA20-2369-677E5D592D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5F1FB4-0AF7-E659-00C4-E9CC1C4402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E28ACD-7C39-4A5E-7CBF-3D49D7B90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2288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8AF619-816F-EDD0-763A-98709BE4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49435B-5D3D-2368-B777-9018508E6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95FAC-DC1B-FC4F-EDC9-17929710A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C3079A-5100-C5E3-9CC0-7198A39A33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C2CB82-4779-53B6-02B1-443DCF737D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33F7E4-2240-520C-3D10-2A926CCBD1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2CC353-6DA5-81EC-D8DF-A08F65A69C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A56388-1A97-7D08-68FE-5AFDC567EF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64259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F250C-0F1E-8431-F74C-A4EC9974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E62A06-5F93-CA41-1484-7EBD81C14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F70377-8DC7-B176-B653-FD91AC617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C7B37D-F460-5C12-5E54-7E282D5099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75AA86-7D60-CC6D-B309-0F750560F5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DC9F46-4D3E-8A03-4C8D-0E85721E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CB3977-FB36-B6F3-3C7B-B4C411329A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382775-AA3C-DFAE-988B-F79E3067C0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3941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E9F35-079D-B137-4B4C-2A1031C3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61CC02E-871E-8E0E-E56E-2B988E03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27F0A4-ACFC-EB76-EC8E-CEB8946A6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DAD4D0-B3A3-7E01-7FE7-436290618F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30284C-8E2C-2905-3983-7CD116B8A0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FD3F85-DDD2-E206-1EB7-D899E9F35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69C606-F1E7-C059-D2BD-C7948D8E6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6BAD9A-7A2B-445C-C34E-76C0CCF1A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787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227D70-59F9-459D-B072-8B32A1B7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E0EE6D-0EA0-1745-06CE-2D88C8D76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022877-FFB8-0CD0-7299-C9430AB7F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995EC0-203B-D566-4891-30B5F51B8C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804CFF-22C5-4392-31BF-2690203D5A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B93890-7730-7E29-B5A4-3FD275B17B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4CCD62-73EC-CE20-8FDE-73094C69C8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6E40FC-725D-0E87-E618-5FE093FCB1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574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F7D81-376E-270A-0262-3ADC823F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D4CC7F-6B8D-EE7F-11FA-46CAC80EF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13DDEE-B331-B487-46DB-43590BF19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029992-FDBC-5317-975A-A541343075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1695DC-7C2A-1422-0997-F1907139E5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445DA5-3441-9488-BF2E-B297A980C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743C60-368B-854E-04F1-70EAF91F4C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6E7188-A51F-3508-2A4F-CE94DD69D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99767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E301C-682B-5245-59FC-5827C1D2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E6D15E1-FE84-F612-2CC9-2CDF05DA7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180B03-7550-CFC9-D190-A5AA6AC4C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3FCA9E-23D3-FA44-9721-BECE8B517F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7898979-714B-11BC-1C5C-B59EEEC476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201F45-CC5E-959E-BBEE-B34E5FF978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4EA8AF-9F15-E036-B433-285076571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FCDD26-4117-9F97-FD8E-BA4CF7E63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9240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DAE0B7-8916-AFE0-0927-889B2CA2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BB7E2B-AF0F-4B77-C662-03EC49F42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9DE1DC-9AA5-80C2-300E-1D8CDD7F6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D73024-2344-271D-A370-C02142FE70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70FFF9-B8F2-3260-1CB6-149F19655D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7BFC13-68F0-0126-2AF1-A98F181D9B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161955-775E-6103-60C4-10FABA5CBC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0F7DB0-6C7F-9728-D8EC-F48281DD85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2929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C6C087-1025-775E-8D71-FB91ABE7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16F517-8643-27DA-891E-90387994B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36BC45-3EA7-1E60-6266-C2703D9BC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59030C-2F73-0444-328D-80F4F3739C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E6EEEF-B486-AF04-C7DF-FC4E613D5C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D89F29-C67E-02C7-913E-E88D7517E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0B5286-873F-C114-55B7-A9AA255B4E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F2FD8D4-F9E0-016F-37B2-CF0B091237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772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C9161-C005-14C6-9E5C-799926F3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CF5759-DFFB-2FCC-E87F-4C4275EB7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CC2B0B-3531-BE68-AAA2-2538B4068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599013-A818-2681-38F2-8CF64FF16E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B92916-93B6-93FB-A3E6-A574EC030E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960BCE-345B-2454-FCE9-2A1BF5B13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6531E8-B7EF-E3DA-B4F3-A2340636D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9946DB-E03E-E2DD-E2D5-23D235561D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3654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6D0C66-473F-A665-76B9-A0A9261B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1EADD6-15C0-F031-3D17-8A03A577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2A4F70-2B15-D9F2-EE23-DA8D04EAC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6B7855-6E98-459E-FD26-6FA348EE35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14E224-DF53-D86B-D986-F0FA41EBF4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C9C0DF-F070-5EB9-84EC-908B4BC6FC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94EB5E-F190-C37A-EBAC-9B16E287E1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BC7233-8A48-A191-8DAC-F53330C010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59760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75C29-EEAF-849A-4CA3-AC3B05B7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B02A0D-9D3F-3A8B-07B3-0724C11E7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8E48A9-B4B8-96AB-E76A-CABC5F563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7C87F7-A3FF-3F80-B57D-833EF2593B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ED8E91-E9F0-BB25-AF44-968640FB0E7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D033F6-222E-D42D-F70D-CE1A547A1D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241B81-370E-7DED-3818-FFC843266E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4E5804-AA4B-0A1F-67D4-F9F9C13589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829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E5A21-2C7F-D14D-972F-1DAB9575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87EF4D-0CA4-8BCF-8096-0A7C71E11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1793ED-6D95-3125-D987-07F00F860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0DE35C-4233-D5FB-C666-E4AC360E16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098E48-C7D1-5947-8C90-F12CA6C996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AB9E15-76BB-8C2C-2A87-345500A62F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A826C5-D5C5-0A56-9E5C-80B141CE21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8B9C43-4782-7A0D-6F3C-4EFE96418B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07964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667105-23C8-1D1B-D35A-54F380C4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6D1F5F-E4C9-0B4C-034D-F8AACC68C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53F899-FF18-21E0-5AD5-1A53B4F06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B74583-A52C-9C24-2315-A178F57F49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D5A8F3-06F0-90C0-7320-9AC2508C46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8AAD30-FE84-B840-9855-37DE95A241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7E258C-6594-2854-E3FF-0CD2141B58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B5C8CD-A779-8E3D-86C9-94A0FA833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7399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E2EB4-BC09-041B-1FD0-3059BC28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55ECBD8-9DB0-E3E8-60AE-5B5987E4D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77FB89-987A-9440-EA02-47D731846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E66CF0-302D-E905-4D33-06DC81EEB1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5FF5D3-F986-3F89-7D1F-0C4A3A0D64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039AD0-2ED2-E4E0-78A3-FAF03548FD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7BD016-9386-D4EC-9C70-9145823394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3A8AA8-51D8-F825-C6B3-0994C902C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82320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117D5-F3ED-7027-6327-A0260200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D671CB-4FB1-5424-8578-85A2BB52A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0EAD96-F6BA-F5AB-8412-7BA79237F1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62E27C-D44A-69C5-E484-6EEB332253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7424FD-CC99-1305-875F-35EB7E2B46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7DA014-EAEE-4BBF-DDB6-3475A3DC22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A1DBCB-22A6-23E8-4E1A-25D67D66C3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F9CDBA-7841-47EC-C925-F2173CE0B1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66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BD63D-B944-E1DC-E7EE-2FFDF4BE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757632-8C72-A1A0-E07C-78AEB0BC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305254-E577-F55C-9CB2-86F9F6327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F777FD-A27C-24FC-458E-F070BF2FB2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8B07730-898A-9A29-CB00-718A7D1C6F2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9DD70C-35D4-C7CC-61E6-D7F16EF95E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CECE85-E23D-CADA-E0F6-7CFBFE590B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2F9EBC-3FF3-4077-A3A9-CC8AA67DF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8830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B8075-B4AA-0497-BD23-0FD00629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C87925-AA1A-88AB-DD27-246D39D38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4A4359-8BF2-9BF5-07C5-9DE1D79D5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B59FB4-A62A-B7EF-6C9E-F0B2714D01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247D40-6CA4-648C-F8D7-B1396CEC71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68CE95-B2F5-E89E-3928-EC7464BDEA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B4433C-A3D4-F224-C5F1-331A8A4BA8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791F66-6270-216A-CBC3-526E2E7CCD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1386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D96C1-6F63-0733-F630-60F0760A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94137E-FD6F-94A3-ACD4-C96AA566F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EAE035-9B45-0640-1451-CD50ED51B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5200FC-C04B-8C56-2373-C1FCEAEBBE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9186D5-24F8-7884-EC70-FC7D7C45F5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F09A18-4A2A-A4C2-6D5A-736283FE0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34A7FE-2F9B-E84B-78BC-6FBC2BAEE9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E0151FA-5B0A-A955-8C36-7960C872A1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0170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7156C-18F0-5C71-AB20-5342739D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348038-DB9B-4F97-1DD7-D765820F8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0E46E4-18A6-8DCF-4153-521471E34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3511B5-40B3-0EB6-4ECB-74F94FCD2C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A2F6DA-EF50-5649-8F4E-22AA210B7F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0D647-7C2C-ED84-D232-B698FC7E0D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A99AA5F-AF2B-50F7-C90E-AA84578510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1F341A-F3A8-164B-96D4-A0DA1CFC6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2703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5F0D9-E313-CC7F-E8D5-1F4AAB29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72CB23-DB92-2168-8D81-D04F6870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58BD9B-725D-4B00-2895-10EF1781C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147F04-CE02-950D-14B2-8D10FDE63D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17A988-876F-C81E-2C1A-8496B3B3D2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A21A34-943E-4697-AAB5-69511A922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368C17-7774-4494-9997-926357686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104F65-7B67-762D-0D30-5DB6B831E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C3582A-90D4-A709-D8E6-5D7E3FCE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67C6C0-E60F-7C1B-678B-7C48754AC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C019DC-FB99-F96B-F544-6CE58E5E1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25437C-76BB-C22B-2598-DCF7732C95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16BEA7-D3C4-B760-23AA-17FD0D24D1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B9FAF4-393A-5292-0EA0-92BC549ED1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D0CB8C-D691-01A1-617F-E2A74A6D4B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FCF984-3273-916B-CC86-D9A177DA5C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49975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5AF014-7C5E-4243-335B-EFAE3161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4D0572-1D1F-5435-A526-253554DF7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1EFD66-1F44-30EF-23C4-356928737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C22821-3360-7073-AA11-C0FBF57145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1BC2C3-86AB-07AD-BD34-47C3D4CCD7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AA2B6B-3E86-6BDD-A33B-26E7EE803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DEF866-58F6-AC1B-28CA-D0D847E3F1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EBA3A7-2078-B89E-C3FC-624CE200EF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41420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934B0-AAA8-7BAB-5E93-8EBEA2B9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0A93F2-2119-B910-6C27-2F2A28AE6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A261EA-E52E-E36A-D392-D4B1BA87B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C7C96E-DC74-418D-3BFE-A9BC656AA0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6610E6-D072-2573-B1DC-8748C76DFC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065542-109E-D5A7-BD12-1CD86EB5D2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40B80A-C5BF-14CE-F001-6265FF7E2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571B46-B7E0-B0F1-7262-8203C914C5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4932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8E334A-3988-1A98-D437-C17ACD30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756126-4412-39F0-9D4D-C0265AB8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8AC604-39DB-6D26-D63E-00A4432A79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C467A1-24B1-6572-312B-515F6B7602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567E88-9D46-5B9E-4454-6B94746CA9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F082A2-9C06-3EAE-5BB5-A7FD5D8A15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A3A917-42A0-A218-6442-C4C3911E6F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DA8402-A1DF-E7D7-68EE-468E0E6D9B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47201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5E520-182E-842C-A7C3-CA9C3E21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3DA44E-568C-54AC-FCB4-F5D2AB042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EC23B-1981-CC7D-85B1-C093410CA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1F1FE-217C-71EB-EF05-22D9C6638B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04FDCF-FCE4-2477-2EBD-080A2A70E6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30F1C6-E70B-7EC2-F50D-1A0F6BD8C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5D5030-700A-A194-8285-43CBF3095E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C02C22-881D-E715-6C63-C475802FC5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89469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2F89E1-43CA-B20B-2A60-D5B10DCF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2C505F-4DDB-BFE8-9D42-A6FB8CB73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ACCF63-0A9E-DD0D-06C8-0E58D1B60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8C6D35-879A-D360-BACD-00B3528A35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7531D1-4E35-FE79-D9B3-419B2348F0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7CC1FE-0C91-29C6-BE73-12EB8CD657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CE9B458-6A93-BF65-4D3C-AF1AAE5A59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CFA0BC-722E-3A00-2145-1AE6354AD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2878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3CCA776-DE19-4DD0-52FA-64CE7668C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321E711-F4C4-2F48-D37E-BAD78206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3E18B9-5D96-75EA-A217-4EABD476C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5D2DCB-E219-3E7A-D12D-93A3129FF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9597207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F30FB-2E7C-C965-D688-D92F594E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23DC16-3ABB-06F6-1ADA-4A6DE0922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DABD89-FFE8-F06C-1765-7D498D45A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F9B4EE-65F0-0037-5656-EC7B686163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B9A978-FF0E-6887-5559-248DFC2DB1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83E2AD-79F0-69CA-B44A-BD2D53A513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85F8FA-CE72-B8FE-1A73-1EB32963F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D9EC88-BF50-C2D7-9650-4E763A996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09672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BEEFB-8B39-F3EC-7255-98A84F86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F941F3-C3FE-7AF9-56D3-FC5A98292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1981C5-2EAE-12D2-1FBD-7C1D0F48E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2E7D6D-DFCD-5BA0-8473-1C4D02668C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F94749-8C4B-B1F7-14BB-F1E5393A9E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3A88909-852B-0EE5-38A4-28844D1CA9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DA6DBF-2737-4AD2-306F-7FCE254DB9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667455-66BB-8B73-DEA1-5191243D9E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590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B59214-9495-AE4B-E41A-8DFF710F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69CD47-FCD6-241E-4877-3F06B7AF5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BC05FD-9D2C-B693-4186-B6FFA75CF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0A9092-0A29-87B1-9153-6F4E485CCD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70066A-008E-9691-6649-F1EEC2BE00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0EC995-39B2-9842-075A-0280F6349E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166236-36A4-11A4-835E-8E76D25E2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39828E-C535-3552-3D35-8B63FF62E1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01378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3E6ACE-D9F6-80A8-6F2C-B4DC58DF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8E0AB1-25FF-2A0D-EBFA-6A7CB5DA4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57FA17-1CF4-FF2F-087A-AE879CA0A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0E3C19-38D5-388C-F55A-9A1139042E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ED15B6-1FAC-A440-176F-14B53162C9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3CEFC0-0E69-598E-8FF8-3E6B5BFA38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127978-515D-289F-CDDC-1C868298FB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514137-AD4C-D1D8-6ED5-8A0A3B1015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81721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986247-E1A4-98A1-CDDB-2EB340AA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257009-6FD1-8705-15D7-EB8CE4DF3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DF4CAD-0915-0D13-38D0-F670C6700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140381-B59B-D168-C7F5-CA9923C11D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361263-C03A-3860-F783-372F9CB27F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96E513-45BB-153C-EF81-10E192E01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306BF5-2458-AF31-C67F-5D9AA5AB57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AE3154-E9E2-9F90-C9AB-C21806E25D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80415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10DC10-C9C0-31A0-ABC8-D8159ED8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9CD3DC-32EB-7FED-95AE-3AAB2E511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E5234F-BFC8-5866-F788-99A551236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56694E-D0AE-7EF7-5A45-B9356C163F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563A24-7A01-8AA4-2CBE-1D1B7FC5B8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3180BD-ED10-0C46-A68A-AEDF44B7A1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5581D9-52E2-9E62-5EF1-DC5DD6DA8D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C50E96-9C1E-3728-B565-BB6FABD5C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47731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4A2889-1022-FDBB-CA87-80226416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D182B5-3E52-DB9C-5939-08CD99B12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989DDA-206D-9455-2A3B-3E6DC9EDE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A796FE-330E-A4C0-A542-E2AB25DA50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0B1F54-3685-DC46-E1B7-0D82DF19C4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2CF97C-FE8F-411F-5FC0-922FF83C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A7EA00-3392-EF50-5389-C12817A75E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5CDFD8-4AEE-78C9-A6CA-0F5E05D698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16717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8D950-DC78-B02F-D856-EC8A1F41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21ECFA-21B0-0C6E-92B1-3BB7FAB7F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1F38D8-B364-467B-69EE-9AA5B91D0B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F84ABF-DD38-9B2E-1CC9-9AD1AD28BA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94ADEF-C5EE-C747-3D48-886CFDEDB1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752499-1329-3F73-EB49-2EF2E73F5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B84FD5-984C-6F64-97F2-B13BFF7EEC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186DF8-090B-F5B1-BA3E-DAC9E3F923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62644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98BDF68E-F9D5-2FAD-7D8A-1471FFEA9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830594A-AA24-82FB-BEFB-43C6910A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6CC83C-BA79-D6C8-AFE1-9CBE6DF2F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A4593FF-1D53-A5F9-A36A-4EEB6432C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11913297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65010-B49A-9510-9E6C-6FACD60A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1F6585-585C-1621-7E01-B1595D6C5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E31606-D6B4-84BD-86DE-2B693A4D30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B4F84B-CAFD-C19D-073F-119183B714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F59622-D48A-6F3C-EF72-A72AF8BD6E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920417-7B3B-B101-EF00-EF5CAB4104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1EC37A-6119-0BCE-7524-7968A9E944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33D6D3-EFE0-D31A-EE26-5E57F65EC6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632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50493-8B00-CB70-5365-117A9A19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13E80F-C841-BF98-D4B5-ECE8F537E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D1F4C6-D420-F3A6-03B9-24BBD2FC7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BAD3EE-035A-04D2-AD48-66BB17C114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6BBE1F-B860-0AC9-04C8-16A983A426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A958C9-C107-78B1-F9DA-A90E22DB9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BB6D84-84DD-B9CB-17F8-603155708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61D208-18D1-E3B1-8E1B-1503E51ED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89910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6099B7-D005-9529-050C-C38CF768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74401B-2FDD-11DC-DCA7-D663AF07F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CE78A3-6FAB-7F60-1291-D8D33165D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66B1D1-204A-1D79-C248-95B1D4B14E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D8DE80-5434-9458-590E-BCBA1A3E4D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3B34F8-5827-BDE1-03D0-B1EC79F7F1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270C42-1BA0-EC3F-F603-9B05B65EEF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A2BCD1-E995-AEBB-AFA6-1D5C2094E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26343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69E879-8E17-8184-073E-D462EB75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2FDCC6-373F-440E-F7F9-325EE5FD7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92A97F-755F-176A-5BA9-8EE0E2746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24E070-AC4B-8FB3-107A-5375EB17E3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9C3A20-E374-2FF8-7C2D-1D28244B49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7C9E9D-F713-7C3A-4637-92AA45B6D8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BEBC251-7CAF-894A-5CAD-76004082F6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E62688-ACA9-C8FE-87E2-316647F578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11661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A3892-1CC7-6C0D-82A7-BD6A3844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391AA4-9B00-70B1-52A2-D257C4DBF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F27FC1-039C-3C2C-114B-A64E28B79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7D08B0-06A8-E24D-D28D-14B09F0168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A9C4AA-15D2-B92E-D98C-F89D690003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FE2348-4F19-2B81-E12A-50E002B2D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4F4570-D54C-A05D-1F3E-23BE3FB8CD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A46700-E110-7E78-8F79-A6CAC89504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76890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24519-2B74-0E53-1243-5C8A1B4E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692423-68A0-A33F-A9C3-05C1F7894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1C5098-BDC6-2A43-2EC6-366F5E7C6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F345C2-1AC4-F0B1-C663-2ADC1E206E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C5EB24-7A38-C638-E6E0-DDEBF27991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122D98-C51B-F9C6-A4FC-7C40884350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8825C8-426F-D60F-8EC1-C8491A1FA8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347999-AED8-4FBD-60C1-0EABE1F820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64799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A080F-C34E-4109-C1C8-C7CEC98D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3501A6-721F-F770-EB27-CFB7B368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8A6495-1719-128E-83DE-1ECF64F305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0E740B-23BC-3AFE-FB24-130716ECC7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AC0FB5-8C9D-E68A-1D62-23996E3946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B5D51C-F600-FD69-765E-21FDA0107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08935D-5533-B9C9-0B76-524263EA2E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7013FD-12FE-3424-BE40-32BB047D4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85005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55DDA-4571-B90B-E4E6-FB87420B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A098F7-DFB5-F602-9533-3989CCB1A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FDEA97-8EA4-D715-254F-A5DE58A71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EF8072-A7E3-0294-C1F9-4228BAA0BC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59B467-12D3-98FF-AB10-058BFB6618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7CBB4D-B642-EC75-B2F8-1C49ECBED7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307BDB-FBEC-0059-49D7-866B0D2652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042CF3-F69F-336A-771C-1318D7DA78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02079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F6B42-7845-79EA-0154-B8E2B009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A66A19-4DA7-59EE-E28A-8705BEB60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C97012-FAFF-02E5-4AC2-19DCB324AC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28083F-1EF3-5841-2C74-2D96A30C95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BFD3AE7-3ACA-EFBA-8ECD-41924FE6F7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361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225A66-245B-27DB-1458-CABA00B3B3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8E9416-FF57-B47C-7FF9-D9EDA5A0C2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EC1ABE-A997-F240-578C-565F513548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42847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6F0FA4-87D9-9091-D288-7E066CB9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9F8D85-1C8D-A524-F96C-33A4D1C54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8EE4AD-92E2-0A9A-55E3-03B9EC1DC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FCA8C3-B01A-37FC-511F-9436B6A4EF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35DD39-59A6-087E-66C9-EF533BCD026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5D2FDB-9157-534C-C088-A575FA7D24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DEF5DD-462C-F5DD-6C64-19D8C8BF8A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1E270-95E5-3126-F7E8-B027AE352E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5487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5B494B-8B62-3F58-292A-1BD1DDC9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5CF4109-ADA9-3860-B8F1-39000B6B5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4C4745-801A-6079-F194-B88C63C3F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25515E-25EC-8490-2508-852027A868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703D1E-FF19-A693-0755-614DF84F9F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2AB201-E546-722F-C567-1288109201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E73B56-7842-3586-6FEC-B5510D73CA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D60210-3287-DF04-3582-A10EE1270F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2802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D9574-EBA9-3B69-A1C5-FE7AEB19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4F4FEA-C8A9-AF75-22FA-06CC4053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A5DBB6-8C1C-03FA-312F-86857EEBF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4E7B65-E82C-863C-FB87-A46B47CE06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2F7210-B106-34BC-3FDE-09D6E42EBF8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019312-6412-D400-298A-23E50384B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A45DF1-612A-824A-3F3F-3A65A5D34D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9613DF-A327-2D36-EA75-D2100F8B24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349580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2</TotalTime>
  <Words>3814</Words>
  <Application>Microsoft Office PowerPoint</Application>
  <PresentationFormat>Bredbild</PresentationFormat>
  <Paragraphs>1088</Paragraphs>
  <Slides>191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191</vt:i4>
      </vt:variant>
    </vt:vector>
  </HeadingPairs>
  <TitlesOfParts>
    <vt:vector size="195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Sektorerna i näringslivet</vt:lpstr>
      <vt:lpstr>Totala näringslivet</vt:lpstr>
      <vt:lpstr>Totala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baranv info</dc:creator>
  <cp:lastModifiedBy>baranv info</cp:lastModifiedBy>
  <cp:revision>2</cp:revision>
  <dcterms:created xsi:type="dcterms:W3CDTF">2023-04-20T18:10:59Z</dcterms:created>
  <dcterms:modified xsi:type="dcterms:W3CDTF">2023-04-20T18:14:42Z</dcterms:modified>
</cp:coreProperties>
</file>