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150" y="16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78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40321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image" Target="../media/image197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image" Target="../media/image24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image" Target="../media/image243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image" Target="../media/image245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image" Target="../media/image249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51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emf"/><Relationship Id="rId2" Type="http://schemas.openxmlformats.org/officeDocument/2006/relationships/image" Target="../media/image340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emf"/><Relationship Id="rId2" Type="http://schemas.openxmlformats.org/officeDocument/2006/relationships/image" Target="../media/image342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emf"/><Relationship Id="rId2" Type="http://schemas.openxmlformats.org/officeDocument/2006/relationships/image" Target="../media/image344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emf"/><Relationship Id="rId2" Type="http://schemas.openxmlformats.org/officeDocument/2006/relationships/image" Target="../media/image346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emf"/><Relationship Id="rId2" Type="http://schemas.openxmlformats.org/officeDocument/2006/relationships/image" Target="../media/image348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emf"/><Relationship Id="rId2" Type="http://schemas.openxmlformats.org/officeDocument/2006/relationships/image" Target="../media/image350.emf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0D46877-8286-B570-B263-06050D15D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AECFFFD-3639-38AF-B246-18162A9A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C8621-34EC-E33B-FFAE-9C2DD70D8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B67269-4B11-6CDC-61E8-699957530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212795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4445D-4B45-D41B-551E-06B0C03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9DC048-61B8-FEE6-93E0-75D4CB2A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AEF6B-851D-F00A-FBFD-38D12A2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6526A3-7923-3338-1F3C-698FBE8E3B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04B1DC-8B1A-964E-BD20-2724B1D1D1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4715DB-39A6-FDC3-D54E-49FF0AE312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C35D16-622D-2604-67E6-5F07AF5EDF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D1E0E0-BB01-1C16-499C-A3BB9EAEB9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58208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88894-AAAC-7B74-1FCC-19CE5133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9EB699-468A-43B4-9D75-B94C064BF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C470D6-61DA-04E3-5416-7EDD97051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C92122-E9FC-D210-F338-E4D971753E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7D9BFA-2C9D-6927-9048-109BD90775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0F0A29-97C0-5B4B-EE35-36A8D486F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BE558D-C8EE-04F9-AB73-190FC7D520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512156-880F-38F7-D493-95799D28BB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57694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601BD-CCCE-4BD8-479B-490E0238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608E07-F44A-15F6-53DA-186FE8205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76F75D-72FB-59AA-8C24-B7A53F073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E1200A-DB80-CD83-E34E-293CA87443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A4B453-42EC-2116-0A93-A75ADD14BE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0864C1-6504-E84D-01D6-FF02875A9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FBBDFD-FC1A-DE17-3457-755E9B3623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BA66DF-1CE9-2208-A6D8-96989CC3B4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82111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B036198-5DDD-6AB4-C5DA-F20231436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D12D1BD-B40C-8322-01AF-5D7076DB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3FFFE9-9261-A399-2142-3F5617DEE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153C6F-1CAA-3B1C-8B93-FCE9FFFC09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22901890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F8336-A425-A604-3DF1-023750F9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25C2DC-EA25-ACC3-D436-BFA3178B1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0D35F8-59A4-8EBF-7D25-D2C2647D9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72D748-73DA-55B7-EC9A-8B80B6F7B2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F6B544-D377-DCC1-F03A-D664CD5BD2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6EC745-8DCB-150E-BEE7-D786E4CDC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8F0816-74FF-4BBE-F632-A079BFAA1A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C8C58C-977D-B8B3-DBE4-5BAD96367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12093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ED1BD-5EDE-D626-2C91-684AD88A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8A1128-44F8-BA40-35CF-9672097AD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8CE3E4-CDBE-5CCA-22CF-D3226F0AC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574622-0FA3-9AF3-001E-7560427A06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851AF7-A6B4-87D0-411D-7EA1DBE0DD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CF6171-2A90-36C7-835E-B11D05BA4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D730FA-DE93-693F-DDB6-3D6F4CEA46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5B44D-3B6E-CACF-804C-65DDD9CC5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57091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D7D7A-809C-F998-F810-42A03C69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6BA09D-F48E-0C9D-99D9-F8059B636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2C6446-2DEF-59FD-32FC-D8959C9FC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8DC915-EDCD-B906-B2AC-8349962100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62F1B8-ED6E-2810-4178-5D93CD1F2C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DB9AD7-D2C8-C1B6-63CE-AAAA35BBA5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2BD419-F07A-F5F4-AB56-3CA803D66D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FB0D28-610D-A9B7-8D05-48244109F6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22753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FC110-3680-DF1B-A35A-37C046E0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039E6C-E72D-8221-F9F2-BD17609B4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3C8483-B9D3-F478-579B-4EDB2ADE5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3B24EF-7B3A-8846-D772-5414E20AF3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5CD6B3-5B77-5839-E7FD-DA1886B71D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B460F8-EC2C-BF6B-A34D-21C07A8E4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02BA50-093D-53F1-53EA-DD3DA9A599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EC3D9E-16E0-D912-26FE-8202F9816A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13579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3B9A2-C743-C14E-9E7F-2726A706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66E54C-32B4-FC51-2667-7B06B0482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95C9BE-5FDD-4DF6-8F08-525A9F59F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87859A-A98A-B378-506E-FAE5F5472D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E2DAD0-97EC-C698-0F4E-00E075D406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673245-D4C8-B386-4D23-D58FE44402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94AC5C-8167-923B-F8F5-FCA19ED1F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425A10-C88B-0763-5035-034635704C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51401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7D1D6C-3801-A918-E73B-9892D690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DC2FC1-50CC-5C17-CB86-C525496EB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FD90C0-EAD5-9C9B-7F90-B026507E2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F8DCC0-D413-861C-B319-F65BD3E778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FF4A1C-02C7-A426-23F8-FA0800429C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B45D8C-5BF0-F49A-59A8-3BB2BE1725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EE771D-31A6-362C-2D15-1CD0C97F1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876D53-52C8-2E68-AD22-06072BE89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05818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B25AF1-15B2-85D6-25E4-89334471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80D44E-DE25-2D9E-0BFB-28A52A83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48966-DB61-4E6E-0FC9-77AE3F599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D9F9FB-DE5F-F3D2-E2C4-E2839F74FB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EC17A1-5027-D417-E6F8-0223BDBB26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B3BED4-EC32-2787-8E0E-161232D71D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2B9CC3-0900-8AB0-B497-F108200AF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F04E7BD-D2CD-36BA-4202-E03330486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029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1700ED-8B81-8D31-B22D-452586F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66DDD0-4B49-9B40-EBF0-525FC4D0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C96D1D-A2F7-5A9E-9E3E-BDB2D6A4D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466D7E-E984-6A66-E2DB-7162755FD0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58032C-1DB7-AE6A-FF23-3E49D9C552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6A1D57-EF0C-FFAE-1408-FBD66669D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70E6D9-0919-0F91-029D-143681AA5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EF8D84-926A-61FF-BA0D-2A340D64F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78138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EA36D2-DC57-F5C1-3134-1EA82243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3AB059-7874-89E9-98B3-5F72EFD62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75FE69-2103-CE67-01CC-8FEF29E6A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CEFB5B-C51B-1188-C3E1-0A91437874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E98967-AF75-FAB0-4C95-38E9D4DE5A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7B57A1-6A93-B9BA-2851-11C09C01E8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11685E-D927-C74F-728E-47F835A27B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910174-2CB3-465D-3960-B88D4B4B0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31939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E0C53-EFD6-6324-2E53-2EF7C188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152D02-9191-AD96-121A-7695039D9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8077B6-C22C-FA6D-340C-08A588859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69E4A1-F262-623F-AABF-8B3547D6F0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5F6648-252B-A31D-B081-6CA72258DA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CD68A6-3707-FAAE-E5FA-56BF1C026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247459-DA07-4BF4-1981-820A7EFE6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24509F-10E6-0434-E95F-1052744032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32863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DD457B-F6B7-618F-FF5B-F6DBF4C0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8BF62E-1EF3-180B-65B9-BAF727903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8798E3-2E4E-66FA-84FB-A8547E818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4A8637-D206-6A7A-AC82-BE3E63D33A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0463F3-214B-CE22-18D0-2BD864BCCF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8D8CAF-503D-E911-663A-54A0478B1B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5492041-AD16-75A3-71CB-CCE7AFFE83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544F0F-251B-850E-9FD8-B88CA27370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68195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966BD-A781-291D-2CD3-82BD38E6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374218-0298-95E4-84C3-93AEC423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3385B4-BD9B-93EC-1D22-2174E0600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AB75E6-1590-85B3-6FAA-BD724F3803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F4C309-E94B-6BF6-A7C1-4A5B13CC82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B0EA88-D5D1-9A7B-EA86-A6CE611015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9BDF82-A8AD-5EEA-AAF6-CDE7EA205E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9463E2-BA8D-656B-3EA4-1C9C4BE4DA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47444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3AFC9-52DB-0E8C-C63B-48F2A4D8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741F3B-A414-42AC-3821-321FEB2F5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07AEB8-D599-7CF8-9688-E7090F0AA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8DDF2F-E661-63B8-10E5-2A77673169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E14D81-DE7E-E2B8-531B-6FF92BCD97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0276DF-A3A0-CAAC-037E-66D744DC86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D28713-0587-C15A-1939-37DD7B9B3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188EE3-441D-034A-379E-E52643A0B2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30021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3A7FA8-17CB-B6CB-9B37-0DAF85E2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D36C1D-97BD-B963-2EE6-F78859118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080A87-7FE6-606B-3317-58A649401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027483-3E00-A8B1-2242-1EF900EAA9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E14FC6-A607-37C8-930A-C5C3CB9CFC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19D7BC-8B0F-AF31-B66E-4F2E99F4E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E34F31-5A98-1834-D5E8-2FBEBD759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5F9AE67-D99A-7452-665B-D4474EBE32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14880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53A1B-91DF-8194-10AD-5BB78FFC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BC4CA2-C3C0-50A6-5999-AED3322FF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1D29D7-F43F-09D5-082E-7BA93EDD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B3D57A-3002-F0B9-4473-FE17E25B65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97575F-84FC-E0F6-F3CD-07DE76A81D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FDB8C1-B02E-203A-050B-7AB9EF0F2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2B007F-91BB-7F59-6815-D29DD95CD6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BB0BE4-FE1B-E5BA-3493-0E1338DCBB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05114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3E7ABC-368D-A5E0-841C-4BC9C779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CF883D-C173-EBA7-1AA9-621195E7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FD2E21-886E-6794-63F2-33C746BF2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FBA1CD-986D-4E4E-F12B-0803934619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7AED08-673F-7E39-D9DB-9FF4193999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D5F9C46-5DF1-493A-3E4E-6751E4406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F83605-4866-44AA-D17E-5FF4BEAE1C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105A20-5018-B339-B96B-AD6319795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467593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E9F14A-FE21-9B1D-BA6B-FAEBE825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4AFFBB-D3B1-9F91-DF9B-363B9BE8F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9269AB-D167-2E7D-51A2-A8C153527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378268-9892-9881-BA25-DE9E2D9D1B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1C57AD-58DC-ED95-FFCD-529F189803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C40907-4702-6587-E7BF-08220684A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5FFB0B-F347-8ECA-33E3-87E4ADCF2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A30AB7-E2F5-3EEE-45D2-C3B9E9B24A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20859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0F9C0-F6A0-A4EB-0450-B452CAEE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B55B6C5-8E6D-111E-E2A7-777EC3AB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D3524C-6165-263E-DA7E-B35595ECD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4B2F3B-5D7E-DA44-C0F1-9154449850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D8FE83-2DDE-730A-20D5-83D51EB2B5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20A07B-6BC5-6348-67CA-96C6CA67DF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4B31FB-43BC-D824-AA10-5A8689F33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E72BEAD-C44D-DAFC-BBA3-6993487350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200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23803DB-C246-B904-1EB1-2AB94E44C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934247-67AC-1E6D-2D3B-1A7418E8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8FE496-6730-605B-BE0E-20293092B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F26EE1D-7FD6-D43A-4663-953ED69054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8726891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728505-2B4A-0C9F-11A1-9B51C11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44D785-A33C-476B-61F5-1A8829327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ACB63B-6E05-3BAA-037D-A9EE7189B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36CBB5-5054-55CF-D0F6-4073CAD96D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8AC84C-A1B7-69D9-A4CE-AF4EB51017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707575-BD34-971F-EB7C-62435864D2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6D796F-50FF-A3AC-BA49-46BC017C61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F94E29-D783-1570-ED93-686800E42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296549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77CA1-5C30-3EED-47DF-1FBA3471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CBF4A8-7E47-9A1A-D2B8-62520587C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995451-0C71-C696-F5E1-E62EC10C6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843222-9307-3900-69CE-78EC40C269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75B519-8121-E05A-C985-CD7971F19E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1432B3-BAB6-A63C-F18B-D9217F729C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9BBED5-F99C-4736-F3A2-9F5F6AA1C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12B908-22C2-288B-FD6D-AA7E3EB2F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75553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0A408-89C6-1BD1-B98A-B05BF08A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19EFE8-C973-A3BD-C142-4B3D8CAA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C1EAFB-A8E6-49D0-D648-DCD3FAF48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D5D511-75D3-B17A-52E2-402274541E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74822B-7563-3B5D-85F6-A4304A44F2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F8F7C5-8FAB-7BD8-95AF-9ADBE6349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986890-282B-4099-BE92-B0DA75006B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248030-7039-BC6E-CB3D-38067AFA08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34068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EF9C32-2315-F4E8-020B-A2F49491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79ED72-30F0-55B5-F884-C23834E0F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C4C2E1-CCC4-4B29-0A0D-AAE02C204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67163F-7648-88F1-E9F1-16C428A501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894070A-CD11-D604-78FD-8266499F3A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301BB3-359B-0526-6472-857BDE3B2A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160C5D-928D-E8E6-2D30-82D892D67A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B9D329-0B7B-ED7B-E522-2DBDFAA4FD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38869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EA3106-9FBA-FAE6-CD43-B6BE90C1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4F1081-8859-8CA6-22C0-3628AC57F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F18A6E-8CD3-A1FE-8086-F6348B32A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FF7575-3855-A322-51B4-486CE16724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8D4328-EDE8-DA19-218B-F05125D5A8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46108D-E8BA-70C8-9412-65198CD233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341400-464F-159D-BB2D-D373D6F456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8625D3-554A-6AD2-E98B-8E4B6FDFE8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50888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DC9CE-1847-8782-5B12-22817365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A22409-E467-5419-1F23-2F56668A8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5DCAEF-D5C1-88A2-7438-2A04664D6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0E4138-A8AF-8CB8-7978-0CFE4BB57E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B05A11-2E0C-4423-8DB7-670FC163E1D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049E8F-691C-7159-370E-FF26F2615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1DD80C-185E-CA45-6BB9-7A32A2E13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63B9D0-B8C9-44B5-C56E-712A71693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04597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11790-541C-64E0-B8FC-B47BA2B3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D59E39-7F19-5297-626B-94E1328B9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F66E27-A86D-3DBB-ABE5-BC95F29F0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46B326-4C2D-03D9-D93A-7748E0A94B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72091B-509B-1F63-CD17-BE9D1AE850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953FE5-BA05-8795-9E89-DF2B18FD5A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1EDA38-66E8-9553-1DDE-355224D71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F3B071-80EF-268C-8344-9985F1DE9A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757938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31E32B0-6152-CA0F-0FF8-D70F851BB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5C3EC1-25AD-3D43-664F-BB69A654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D860C5-68A5-DD51-6096-50CF36BF3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EAC562D-DB89-5EBC-3041-8C511930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41098606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DCF12-DE5B-E1AA-A8E8-FA186A7B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E43FFA-2566-B63D-3BFA-8C43E96A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00E8AC-9DF2-409C-5964-1A813BF10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1258DD-C623-694E-2D80-33FED24B12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495BC7-1E11-4CBC-A977-2B590E2410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F953F9-8AE6-BC7C-7CF2-B859BB119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4EBC68-6159-96C4-9703-1103BFD259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A81E73-7961-403E-6E03-4656071C7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10864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28BBC-9EC9-0747-3AB7-3A610E16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E1C0C1-E998-1832-D8CC-0906FC6EB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04C0E3-57CC-B671-40C7-A8FF883EE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C74E96-68A0-A55A-BF9F-5A1EC06C70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5B1E85-5F38-2388-0EB4-712F9AA430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34DF72-42C5-2332-E8A5-CA7E9FF09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B3C4F1-C2AF-AD16-781E-772CF6E0F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50A565-F7FF-ED85-9B7B-F0D217E8EE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415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657AE-7A92-CDC7-26EB-D9FC5060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26AAA0-738D-CF1D-CEEC-D14E0CDED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D3D6D2-9C6C-8B37-E66C-3C4549145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D1ADED-22FA-1D96-7DF2-92291B987D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C7D3FE-1228-D995-92A9-38839CB3C8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BBE4D0-58B0-EC5C-80CF-A7764809F6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4FF510-5AC3-DC30-3AEB-B8EEAF4EC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2C76FC8-DED5-1D44-408F-46A3761ADC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28827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940351-0A73-4DC9-D982-CC795BB3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7A57A5E-CFB7-0C52-7029-C034CBE80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635883-E4BB-A650-E990-9B4504945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DEC15D-058F-62AC-2197-33D871611A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B4528A-8F18-633C-9B6A-36A3F6A1B4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0B4C8F-45F5-4B22-8F29-19084918F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EB3C08-0132-50E6-165D-3A5DEF063E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1F8CEB-2C05-D838-741B-B7A73BC89F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021037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8840E-A026-11B0-3C97-DEA4CB58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7C0750-C158-3791-BDFA-06AAF3D50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DF7A92-9919-21F7-78D9-B3C2B0BC8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36CF66-F94C-66FF-A858-B703042051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8CB0D8-8548-61CD-8252-F41AC43172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984FFB-FEF0-6889-3B8D-23C6D34C13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2C1D80-F268-308C-D0C0-ACAEC224DC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B78109-C206-38F0-ECA6-9D75E224C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16980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A77DD-4637-C103-D13B-14626E0B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6EE220-99EC-D523-C161-8D6FDDFE5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26EF37-D8EA-D359-881A-0E990171A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446644-3857-B198-3086-0182AF5F7D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035C76-8486-7FCB-530F-1D8A624796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D21760-E883-EB5B-826F-D4C72D9EBA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CCDA5F-5670-A476-08B3-E615402FA9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83749A-3E4C-2C0A-D270-0C7DD4FEC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30410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A388C-6278-DF1B-F5B5-99E3854A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26DA1F-A629-E032-A3E9-F5086430E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B851C0-D4FA-1385-33F4-98F3512EF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2F7748-FBF4-06C1-B4F6-812D2567A9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CA5A1E-DBE4-45DE-1164-87B076BE41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0D2622-5A06-1439-D5E1-E0AD07AB7A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3A8A84-F4E6-0180-E9EA-B87E8A5A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C5DAD0-9498-D426-856E-048EAC743D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15930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B00B46-D805-F6F4-8E89-18D09F3E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F6BBA6-D124-4A60-3442-2CD9D6656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EA4797-487B-6361-0067-F7F00C9D0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308BB0-7B4D-0F77-E24B-F3E81FE58A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E3142F-130D-F75C-2A75-B6B8348E06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72E9B4-FCF8-F14F-D947-08C473788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39CBC5-FB7E-F0AA-6AC7-15779B31D6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BD634F-ECB7-8C1E-0042-D2F447D43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68569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F2C3E-BB1F-78F3-ED40-419040D8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21F7E8-145B-1BD3-F57D-EADAF557C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C0FFC2-DC5C-56C2-6B8D-1308EB7CB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474549-CCA6-6EA2-75F5-99870FB615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56FA67-7358-54A5-86E3-3CD01EE917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B53B3C-098E-3A7D-71ED-804D68C1CC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AF771E-DA8E-AFF9-241B-705338D33A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5A726F-9205-A8AE-4B03-9C91502982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42722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55A52-9FF2-4797-4229-B145BD22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9EDB51-40E8-EF9E-707D-862851258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704D1B-643D-3373-986A-958412231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9270E9-81ED-CCF3-8EFC-FBE69660CF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079D3D-0A70-7DB4-6247-0FAE8492AC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B0291C-9A79-E9FB-3528-059B4AD653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73ED2A-38C9-CD42-CBC9-47965D07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1E2D80-C2A8-0BB5-FEBC-21A84AB3A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72324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7FE57-6E7B-3848-842F-38304948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46247A-D365-56BE-EF9E-6698B0F86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483122-A7FA-EB10-902F-6E24284F1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1EA159-760F-F6E6-828F-BAEC3159B3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48F2EC-23E6-60D7-623E-D3F82398BD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3D3335-E7DE-E6E3-1FC3-7E7DC1E32D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177DB6-3F6D-2317-C2B2-23ADFEE8AB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00B641-C449-0674-0D8E-6655D1E8C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04037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08D7D-3357-DD54-55EF-C6868043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D071C4-B2C0-7205-6313-D194222CE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879652-373E-457D-B87E-E40B0056E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8C56EA-D727-DAB0-D8C1-3A4F93CFB7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854508-99FD-4561-BE7D-DE0D3AA2E6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1E1C91-C446-8CF5-3080-95139F9805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B57574-5EF5-0EE4-2A18-A206E3761E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D2B94B-AAF1-D442-740D-4A2A97D43E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578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188D5B-A2C1-E1F4-0F83-22A84698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329818-52F8-4D73-969F-A86F8BAE5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95A520-3A75-883A-57CE-869218389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CF00A7-BCD4-F309-DC77-840CD89A2D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AA61DB-0EA0-3630-43AB-5F1502ECCD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566B13-A249-85B5-640B-08EE52307B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3FBEBC-B45E-134E-1186-17DB7DE3C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213052-7438-5546-97C6-F64D78D18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335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0E017-1726-E3E0-A3D2-E5E6BF70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BF8A9D-36F3-76A8-07E9-CA301F571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1DC57-2338-1D18-1AB6-648877A14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439556-D3E3-7F33-4A50-153AFAFFF2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2B65D9-DF45-F323-2966-3C9BB73D97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A48BC9-A008-66B2-C524-7DCD55DB3F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D22D26-B35A-A7B6-1B33-19F1701C2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B11AF5-91E8-9F9A-F4B0-134D89BBC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94002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26913-CADE-05B1-AC64-5C44D5FC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A8C112-E1A2-5E68-D410-DA50DDA5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3447FB-C1AA-98BF-E09F-E8F555F6C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2ECCF0-AD9B-EAE4-A383-9824AFD081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F25C0A-5616-3C56-61DC-C81E352921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46BC0B-2637-2272-35F7-AEE06044B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AD6CF9-528A-5942-9199-D1047F197B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158E21-5E13-DE3D-B550-BD55D58062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27434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93014-5034-180E-1FA9-AEA605C7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6B0F52-C149-E0E7-1E79-DD0F98E00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D0D565-7F46-DD2C-4BB1-6FDECD669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666884-8D29-DACC-C9F8-D55A92EE99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8E6AFB-1B67-34B7-5A62-CDE964CC2F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149229-6973-B7CF-E735-9DF467E84D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EC2343-8443-0D29-75DC-005E488FE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92A43F-0CEA-4B9C-75C2-5D259DE2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28938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ED375-0C8A-6F3C-9AF1-A415567E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ED11AA-6BB4-364F-7AD2-F9FE80027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A01B43-E35C-04FE-C361-C8CDC30D2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D63FDB-9A0C-C9DA-C421-C7707BE7E9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9E06F9-03CC-00E9-1455-4F13F1DC21B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2FEC1C-CFD6-3C37-A6B7-CDAD837D2B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9C1549-78F4-A12F-9387-902AF42A15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808DFC-8632-67D0-2A82-2318E44F87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867040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F440D-05EB-7392-9CBA-30842A40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7A21FA-B377-0C1F-EA51-D59301277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6E93A2-78B8-55EC-C800-9BD8AED65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198AEA-DC11-C85E-B925-4E9D38A158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A40FAF-C91F-54BF-5AE1-2B84081581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BB59EE-60CF-EC8A-8394-D275DCB9E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169324-8347-0162-309B-363E5034B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2C3F7E-5C99-EF7D-8470-7B10CE4818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27107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D13A8-3A3F-9AC4-6617-07286E82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73566F-5457-3AED-9D7A-30C683511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90875F-59FA-4819-4814-74BCB5298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711F92-F184-4F27-2F96-32B3FDABDD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2AB6F8-9AE3-FD6B-733D-D8D74BE490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D49C71-1775-68EC-7174-6CDF91E5AD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249651-3965-3176-90A1-153FE27CC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8832E5-9DBF-1803-5910-05F3B95006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438999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62780-D692-78A5-F433-C15B1A62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B92D10-6BA4-CBD3-322D-C5FAF42D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877F93-A214-42C6-2774-EAB649CA9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7DA6A3-F6C4-842A-3D10-A223B196EB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C46316-213D-436B-A37F-8BB7FC769D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2328CE-2ECC-5D1A-D1DE-FED855F5F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394755-1F93-62C9-C2C7-1C62F721A6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35A3C5-0A48-C607-D71B-ACEBAE690D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02545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AB3EB-2215-D0FD-E453-C664CA0D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EF7050-BCAA-4353-B7AC-5E43FA2E1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1BC0B0-9BCA-9443-B989-8D4A352A7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6707B4-C9B9-0949-C7D7-BCDCAB94B6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2B80E2-B42F-A24E-4092-961713561B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96703D-35D7-2D77-DACF-C5DBD5F7B1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15FD71-E560-298F-CE4B-2E049DB58E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2182A4-5352-20EE-FAFE-25F40FAD8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78990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EE303-0A84-22B1-370D-47E84665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552CC9-12FA-4B90-29B0-5FA3982B3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9D3E47-2B3C-FEB8-49C8-D3C43C97C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B8AC3A-333F-2D38-49AC-DD2F813DDF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D0FA55-0830-93D6-20B1-21BC019D03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77BDD9-5EF7-5487-E68C-B04F9C7F5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4D225C-AB29-0F5F-0096-9DC4E61264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5B9934-E95A-FD9C-FA70-69B36EAD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542840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869B8-45C4-D76B-317B-4725D8CD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8B2796-0F11-964B-C3A4-BE6B5A9A3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B6AEDC-926A-6351-BB75-1AB6FD1E5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BC1A4C-1D22-D121-41E1-4C02E4EDE6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611B27-2D3D-DB96-3948-6F823DD014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19BE05-8E3C-2489-FFEC-8C47349441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9A222F-0C5E-2D2A-403D-5E01AF399E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49A1F8-DF8A-8758-FE5D-63B1B5F40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4156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7F972-52DD-DE83-2D5D-9A3782E6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373AFE-1C3A-99C2-0D4F-9CFDE424A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A709A-B331-1048-C783-1041A2C94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277977-A887-5534-D638-195736FABF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A8AA35-F4D2-839D-BCD1-0C0C3C2989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A466BE-1172-CBF0-8262-36C3F20AC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90EB3F-55CF-AAE6-9299-1759377B1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DBCAF8-38A7-F457-D66B-3655E75E6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706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4BDBD-09BE-9D92-0ED3-DCEDE6AF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0BF77D-388B-FE13-D471-E1E64A0B6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B24DA1-4758-5385-892C-5895EF558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CC2970-758A-8F42-0146-AB0FBE233C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5A53CB-02F0-8B75-E1AC-316D1A84AA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A5A983-5125-F66E-3B8E-6123A3CFD5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867289-6D53-C1A6-7ED8-C593AD764A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5A84F5-5770-1D7D-EE7F-108A17ED9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623742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418919-9412-4585-9696-CB3E8DE5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7DE74A-7DDB-1914-B0E6-615715DEA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AE16F5-90C1-DCD3-707B-F84BB02BA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1F1D2C-587E-3C19-7FE0-574326109C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094911-DCA7-1662-2319-43D0FF2799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E8E943-7D5F-77A1-CADC-C77F39D932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35F28F-C437-8161-2635-9A9D19436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52C487-81A1-E7AC-BAFA-F8E55DF6F5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901791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74AA7-D2E8-BF2E-854F-DEA166E9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93621D-6030-3D52-57AA-EDB6A321D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0AC2FA-ECBD-9B84-90A7-BCFB0360C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B9E828-85D9-8C8D-6E4D-F8ABD04B98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F65B63-62BC-CA97-4ACE-BC99B93484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B3DC76-12FD-7A18-F9A2-A3574BEC44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6E3007-7846-7352-623B-C6478B17E7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12113B-F830-B2D2-E1D9-217CAFC6A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32847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AB8652-4F09-8824-6FD7-CA315DF9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E09567-012F-E2EA-BFD3-E99CA9F1A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3A5C8-DC16-FE54-F215-2D7922141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15DFAE-B100-C098-7558-C97D277B4A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1E380C-9E8D-026B-886A-40D477ACF9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356138-88B6-F17E-C2A2-611CD2E942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8DF48C-EA43-E33E-40BD-CFDD48A28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7D5EC5-69CC-98E8-757D-4406B81A6C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368264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EF2A2-38B0-2585-1161-4D1489BD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3D6B66-D4C9-CB18-B145-C25791EF4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D0348D-B412-7FF0-F727-B54D4A167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232207-353D-968A-F43A-0CD83A4A03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14C0EF-6A3C-FDA1-D4A0-2C4280DC97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B506FB-1B2F-8081-2B4A-5C2EF09BBB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F20606-CDDD-3A29-B1E2-76EC9D3823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237247-691A-657C-F0B7-427D7E21D3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458215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28AE5-8F40-2211-DBF8-A335FD85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C70858-044E-6E73-F565-88863EAD3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9D54C-06FA-D84E-D6AA-E5D47E3C1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BC3752-87A3-067F-36B6-211712AD1A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D5AD44-16E1-DA83-3834-3D9F5CAAAB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1CFD6F-5E64-9B09-FA44-FEF6A4926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939F68-73A2-D5ED-AE57-E616ED786E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725287-671F-8583-CEB8-A563E6005B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162131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57334-2AF6-F4D3-B9B2-BABAE66B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7DCD3F-998B-D151-0D02-06CA7B66A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B7DF3B-776B-403C-F2AD-A1AB08801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5BEBEB-E287-B2B3-05B5-DE3B9F59CD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E0769F-8645-D4BE-E09D-FADCDFD79E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8442C7-C3CA-9545-7CC4-F1537B111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A42723-E42E-C175-12EC-97BE773EF7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7F6D30-C492-6D21-3760-74E7A2C8DE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2233943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BC86F3-5895-E280-C956-2129AF19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CDF6F6-F22E-6F5A-A464-321D739B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F4FDBF-E3E9-A5D4-84AB-F4F1ECD6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EFB849-C20C-AEE6-706E-872D81E28E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EB5A3D-7E3B-C779-D9D7-C1372E9991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013780-70C5-3AB3-6319-9D8C584E4D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D92EC9-AFA6-9630-E074-7D72BF711E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45344F-BAA1-BC6F-7C1A-F8A47382F8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69975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57D88D-CC41-F54F-EB63-3FE5C977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6DDE5E-2CE2-D655-CA56-951DF2D5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0D8E92-F59D-9E47-1B5F-A277B3B8F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BD56D0-73B6-0B0D-889B-BE445DF27A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610982-1E16-0552-393C-2707E5FA2C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4259B9-9204-7A09-A2B5-2415056D3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0AB990-8356-AE48-5781-CE8D291486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688FA7-FB16-13C3-BB3C-0A6A2DF68E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46037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E14E4-032A-D2CA-E03D-4A6438DA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305730-6DF2-615D-B073-28A7D69EB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F2DC8F-A50C-FDAE-2E7A-8FBE382C4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7DE2EC-A16D-F627-E543-F7223C5102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716227-15AA-F67E-67A5-B2CD3D32FE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F228B7-B615-D3D4-21E2-D58D3B2145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3FC44B-1810-1412-44B7-D7955C300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EA0DCB-C214-2626-683D-CCC3B9541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916218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4575E-0B3D-C3B7-C03B-9A76230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7BD5864-653E-A5B0-39E3-8051C6566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106AE2-164D-C59D-AFF9-32E6BBE2A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E609AE-32D3-36C5-FE9F-57CDEF88FB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86106B-9B46-1D17-8139-1816481556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A00D77-9D5D-463A-50E8-40DE4DBC8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565CD2-CA86-6FA9-4795-B18EFD558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1E6649-5CC9-5A06-B999-E768F96B1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232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1CFC6D-E299-AB4C-8CBC-77DBA184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1BFA1B-7568-831C-3BFB-808EE7F8D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A5B308-11CB-7F24-197E-6B5FE56B7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963F9A-88EE-8399-794A-201F6A64C3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7806A5-01FC-0127-9E68-0501BABCFE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0869FE-9E17-3FFC-4935-9051C05EF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239E62-2D34-41ED-98A8-0DF356BB98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D7C74B-DB68-BCB4-C473-C58E05BBC3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913651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814E5-BCD9-6EDB-386A-BA526977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2C61F4-59FE-0C13-9B8D-7B3F749B2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AE3254-915D-9F73-9FDE-8FF4D7CD8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2FCAA3-C17C-BA74-F911-59533CCEAF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FC1FEE-D342-170A-8905-76A03870BE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0599F4-0AE2-5FA5-FA87-1B08B3730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B03D9C-37CC-735D-90CE-9974CE305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67E37A-B1D6-AEFE-B91C-2710FB9D2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59523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CF4D8A-D649-D9F8-5178-36AE4317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4D9D9E-A44D-6C18-E910-BE1CD46F5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6CC401-641B-13D3-569B-B19AC1B6B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9605AD-106D-405D-6F71-01ABCEB31A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F47969-91D8-5040-C739-D01F9125EB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F0904B-7BF6-D612-6CB8-FDA5A4067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21EC5B-175B-A319-E2CC-23FC09FDFF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956E91-CB1D-A44B-EAF5-FBAEA41FD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297767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AF7C5-448F-92FF-BFFC-3DE72DA6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9A8F88-6752-7161-5382-F48AE31AA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4E8CA3-82A9-F156-B08F-B1F59EF3B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EF738B-FF08-160D-903A-C5F989A85B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B36312-1879-ED98-CC1C-F2AEDE7E13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754904-3C5D-24C7-458A-DB583EEAD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B96221-663B-E3BD-1F24-14423867BC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CD9C52-1018-51E0-3817-498C5A0B43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585404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ED8707-EC84-CDDA-C6F9-71EB851C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1C26D4-FDE6-2082-0DD4-78D6C587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78968A-10BC-F0F1-73B3-8040BE5DB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EC6AED-6F7C-676D-1F04-A29CD976DF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EA55B3-3D40-AB71-7225-6CD4E9ED7A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412061-09F2-B4D7-D664-BAFFA1AC1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3E7F08-9498-5225-6979-12FB340FDD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377E2C-6B45-8CBC-CECD-4D0853001E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353608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3F807-A4C9-9942-B6A2-01424F9F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0AD429-567B-4C4D-F416-3AD0891F6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92F893-E683-4E56-53FD-16F857011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25A41E-EFA6-BEA5-8685-AF37C63E76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154F58-B8DB-511D-63A2-61F40E3352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1CA5C9-BBE3-33F6-3B86-E18B6C843B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251C84-7BBA-48CB-5D7F-1F5D98402D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49DF92-BC4A-4D47-28FA-5EE66272FF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162460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52E8B-E7F4-DD85-71F7-DC581987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BA11DE-095D-D563-58EF-18C6B03C2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929597-24E6-B4D5-8D88-2FDAE9AAE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72A71B-7CD8-CBDB-53DA-2C6E38F6DF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2625FF-F379-CC47-1418-CA76113492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287372-30B4-2881-99B3-2B76266BCD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2D6FEC-C52B-7A42-AA01-2DFA1777E6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39681A-6DAB-58B0-7FAA-9E151AD84C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364190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F922A-9166-01A5-72F3-60EDBA3C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C4878B-CFB0-85E6-13D2-BA2E3AC91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03BA99-4DB4-C4E2-3604-714B11380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AA44D2-FE40-9AAD-61CA-42B8ABC85F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D14794-0166-CBD5-481A-3CA0814DBA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5CDB78-9B0A-9857-AE7A-9DBAC2E6D5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520681-2FB6-024F-0F62-A0D14BB599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69058D-40D9-50F0-5070-ECCC3FC42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620063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14A9F-5F5F-872F-D947-761A6F8E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5CBF63-5462-DFD5-CD01-A49A393FC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34AACF-4756-1BF0-61A8-0D82F820A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AEFBC8-FF66-5297-328A-E077186DE7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BB0468-F6E0-CB18-EB49-4AF121E25C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406F74-6916-0BAC-EFB8-91E154036C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3C518E-A70F-5787-9878-DC2E0EB161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D3C5F4-7032-53B7-1375-E7D9EC94D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7277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32708-1E16-76E6-81A2-F89A99A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A57CED-3C52-F04D-E79A-F9E684581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B57CAC-F9D0-4BC5-4D15-69188C973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37BD9E-DE78-C8B7-3E41-F4E7EC9C2C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E96994-3A43-CB86-289D-4E7026DEB7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3EFECC-083B-45F9-9B94-5774A8C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35CE0D-1329-F081-C681-3B2171360B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91B05F-16D1-3DE0-62DB-78904E178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24432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6C7A-7867-D9F2-319C-C17260ED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BDB328-4748-A6CF-023B-8AEB1F11C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D6D488-4B3B-637E-E2AE-F75A74C80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A84B84-D792-9E35-FE35-BBA303E23E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2A7FFF-E6ED-41DA-26B5-ADF92DD661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7531D-F11B-0E94-4EB9-54C3148D1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ABD49E-7959-221B-8FEF-15C70BC24E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336BD6-87BA-5748-E480-07B5DAE0C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663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1DFE6F-BDF1-A5CE-A147-95EBA510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7CBD5CC-6938-C96B-7A1A-06054D11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19C2B-0AF3-5D04-0D99-F3FCABE9B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BEE0F1-6154-5257-6D50-772B18E73F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17F681-C641-58E7-ACAF-2DB8D3A2C9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9DBCE2-4CC7-F003-C27F-EF3C2A3ED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8F35AC-ABE7-E084-2ECF-F8133CDF30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CB7A97-E5B8-E42B-F07D-8276F0667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563631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3ED63D-216C-0EFB-5287-3AF8A3B5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057A11-F3F0-6193-2CED-6E526734F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8843CD-2434-891B-08D2-79112024D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69D0D1-A8C1-E02C-ADC2-EE0520A404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CD099B-56C2-40CB-C2A1-3E340D0710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C9D54E-5A49-08AA-8CC4-DE75717F1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8A6546-AF03-4F4A-DB92-0C144D06CE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6F7B4E-E1FB-98DB-E507-4257DF0A86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20200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BC28B-5360-F443-49D5-DD001726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4C81E2-EA44-2B96-B07C-8E1AD4E89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95432A-F762-E8C6-1F8F-CE6BA7889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03B8-F9D9-D4AA-3FED-47FB6D9227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19C2FA-A26E-D4F9-CCBF-5B33C0E6BB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8D9797-72ED-3442-18F2-821C54D513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B06A7B-9D72-4094-C4B7-B4E2FD9DEE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EA02EA-12F9-E756-EE6E-5444D8DFB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784601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9256CB-88DE-AE9D-B0A4-F621BBCA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9A9351-07AC-5642-8B2B-F368684A1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EF2F1E-0DF6-0980-CA39-8BCBA8A5D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3C73C7-0980-CA1D-689D-F1A03509DA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67E72B-0682-F424-8DFB-1FE8409588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5F615A-7D90-AF18-C159-41B8B38806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68FE4B-907D-D1FC-069B-D6CAB515DA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F6E855-69FD-BE43-3138-229B88A3B1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70736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24DF1-BD9E-AB42-3BD8-494A9EE6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9410F5-1072-241E-6514-50F442A4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1C4AE3-ACC7-081B-E563-C74F58EDA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5A3D10-3FEC-342C-9D4C-92A9283A4D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941B1E-EB4C-5ED1-A296-8B8B56D720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7977D8-B1C2-AC55-C6F4-997AA74D09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2CF458-ABE3-1DBB-267B-88982607A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3985B1-1A81-865F-59C0-A68560FA7C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90700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DA072-4237-85B8-A143-0D10EC71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0D3F95-25A2-813C-FED3-AA33294B0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FEA96F-45D5-FE24-3EEF-78E5A8763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80C63A-4AF2-2748-1A5D-DAFB7D34A3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FC497A-9E33-FE6D-BBFC-D04F22D993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BDD8B8-ABDD-5175-65E2-7448C83FFC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3E08C-F4E7-01F3-0FBC-32F184E4FF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82D11B-42DA-DA16-A61F-12EC5873A9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897509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48F61-ED52-B2F2-3E9F-74EC9B30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3D7C452-7744-6749-512A-05C72C746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9A3EE-CFC5-5631-31E3-C71E17515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C5FDDA-C3E7-D400-9739-8BDFF512CF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622F10-F091-FE93-D082-96C0640AF0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484FBE-6E56-C643-AA01-5849DE343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0744AF-6559-BA07-D912-7E3F6DC6B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068E0B-3122-7FD6-C670-D39B1AECB1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594652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0FF8A-7633-C114-FE0D-640E85A5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8EBC3F-70A2-947E-57FA-89D0C012A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F4408C-5FA3-F5B6-E229-A2CCC491F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7F3E87-95BB-8B15-E4AE-383481D1E1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A4D902-058E-129A-D304-BADC0EB8A6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EB18B1-AF39-9E61-EA34-C22C69D24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B1DB93-6DBE-10EF-163E-81665BA7EF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8493BB-8DA4-0398-FE16-687A11B211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474803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6AF353-2BB0-68C5-815A-90012B19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084742-AF87-DD62-EBAA-8E257AC8D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D79892-7859-FCA1-1B5F-D22979801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A9F962-6D03-35F5-6EE9-D0B367539F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5A9E7E-3253-22D3-9B00-C9D9E2563A1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CC9B0D-1811-87C3-732F-4AC68318A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40E66C-B5B4-B574-6F0B-FC4E8E02ED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4B2193-475F-F2B5-616A-98128FE68D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5797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A24DB00-423E-BB4F-7FD9-42B1A9198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13F861-5210-C2CB-F96A-D3A6003A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E68C28-0FB5-3C9C-423C-74365BD8D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B00CA5B-65A3-A096-39E5-FB01DA691A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Hushållsindikatorer</a:t>
            </a:r>
          </a:p>
        </p:txBody>
      </p:sp>
    </p:spTree>
    <p:extLst>
      <p:ext uri="{BB962C8B-B14F-4D97-AF65-F5344CB8AC3E}">
        <p14:creationId xmlns:p14="http://schemas.microsoft.com/office/powerpoint/2010/main" val="359354983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44184-CE4D-795B-45B2-6F1A5C22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B930E5-3069-5740-0D6F-51BB75066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E88117-7E2C-C135-5FC0-80CFCFD1D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B95A37-F462-B0BA-94F0-3DBBD5BCEE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503E12-210E-2216-F074-0E1257C695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E4EAAA-B11A-5D9A-E179-206B2DF87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837062-E16F-1E38-F46E-FE2DD5D94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CF143D-3C6C-1AD4-F273-427E64C4B3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677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F0311FF-2A91-61FE-F59A-35CD9285C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FCB6F22-9E12-806B-4CD4-634D7656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C8A4D6-1450-058A-F915-E5FD8F53C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98B1E9-0877-DDA0-9D4C-336DFEDC9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53928218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28D44-C4F8-E83A-5FFD-32BACBCE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A40483B-891B-284D-97F1-799E341C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369CA1-34F3-8251-436F-598865C9D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2823AF-8F6C-9347-7A55-DE470A4C17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456A02D-0640-51B8-4049-642513C916C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88FD96-4256-A268-81D7-E7D8FC109E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56EE16-6D55-9F7A-402C-4ADAE38C9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CE7B45-D7B0-5374-3CB7-DBE560FF13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079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B6DEECB-A5B6-5070-E993-B1C636B2D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F4B821-4187-309E-41D3-1E7AB3C5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1C9985-A7A5-7CEA-C993-BCAAF055D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AE18FC-9C6F-6EAD-7DA0-F80AD0494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Hushållsfrågor</a:t>
            </a:r>
          </a:p>
        </p:txBody>
      </p:sp>
    </p:spTree>
    <p:extLst>
      <p:ext uri="{BB962C8B-B14F-4D97-AF65-F5344CB8AC3E}">
        <p14:creationId xmlns:p14="http://schemas.microsoft.com/office/powerpoint/2010/main" val="234719691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13877B-144F-82B4-3937-72E445A4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05DE67-2105-6F34-CEB6-5FFF9F399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C1B97A-7681-99DA-92A3-AA802DCBB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DAC7A1-3A79-3C2A-326C-A56D8C2F38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EF994EE-DF20-42D4-0734-8CA893C697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A6B7E9-5306-E87E-0997-B1388FA0B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B1FF6B-644B-50B7-5279-50E4DFC755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6F632A-175A-EEDF-247E-B16036FF8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713911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7A45E-5982-F3FC-6544-EF63167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20C6B1-F9D9-4955-99F2-85F07A241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7CCDE2-FFA6-2C54-4F32-CD0E2A1E8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E99079-D04D-8850-F86E-C66E64EDDB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700E56-8DC6-A8B6-C64A-06C02DE324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C28B3C-727A-D6E0-AC2B-0091A583EC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85F2DB-CF6D-2BC0-840E-285673E194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679593-BC88-DC17-6EB4-EB8FCE7D7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429244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835F3-14ED-2444-4FCF-B2470D5E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88F878-039F-7465-3D3C-EAE32AC4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69311B-5F00-A057-5141-7A93804AF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EDF533-3CCC-5BE3-1AE2-F1DCC87563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057BCC-5040-561A-B933-CD35A1790A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EA9EAD-08EF-9443-727F-EB8004EF7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9A8AA4-3895-1685-D75E-E74B7FEAF4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8F07B2-BEFD-23A6-7A88-9DD5E411E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391444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2D6A1-4796-E896-28D9-C928DB39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C7C67A-CAC8-034B-CFF4-5C3D3CC39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23F1ED-F3A1-A420-2286-5E43773E8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096D99-8B8A-F6A4-1C64-135195C1AC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8FBACF-7888-7B55-55C9-868435852F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111F22-857F-6D85-BCD4-65CDB32327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4A05C8D-F0BF-CE2E-2329-9787942FB8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AEB55C-5AAC-37EA-40E5-16B3BEA33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301157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25C81A-D947-E090-46E8-A74245D2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ABE138-9D70-DDA0-43C4-259DF385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D88C1E-0BBD-952F-6CE6-3336CB80E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B4A221-F191-BC8C-8E3D-D8239BF327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4EEEE0-74B0-4B68-8C38-6CB3B38AF1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B9F9B6-8459-45F9-6FDA-213728A237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FCAF80-7DB0-5CAA-94D7-DDE8E6AFCD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A6F7F0-568D-9369-1B09-03AAF7C373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604233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21909-4895-ADC7-D27E-64F88D9A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691EC2-C198-F281-C0F4-BCE1AC929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561F5-173D-3E4C-80F1-EE5D00023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6E235C-4018-714C-7CDF-615F0A4DEF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A5A3BA-53EC-F233-A15F-0BA1E27F0B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7D4833-5E16-006F-A688-A7B9B09DA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909462-6901-1BF5-814C-3F0AA201E7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07A50D-0998-6331-2080-3D2EDF242D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648959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4D7A3-36DA-54BE-6430-FBD91E4F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D37E67-710C-601D-BE64-8FBA9997C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72BC01-239C-106B-DF56-575860334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518346-A566-81D7-D0AD-699530E042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E93C90-6789-BB59-BF38-8A07AA024F5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60AA22-7CA1-2471-B327-1F8C1A41FD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0B0DEE-61BE-0F41-B092-7F2770E0A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E75D16-45AE-8D31-CD3B-86E1380B8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69A869-A02C-94D8-07BA-4E787B2B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A606E3-F3F1-7306-7CDE-08D1C9ED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1ED866-083D-3861-A6AE-EC9DA463F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30F43F-A9C9-E263-C112-70F4664B97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0914876-2819-D1AD-07C8-21D0814D1A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660CE1-7F77-3119-D735-336FAC1EC0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29D989-ED43-28D4-3D9D-DD7F0A143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D99030-D1A9-A88E-BECE-046EDE2429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035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18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85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102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127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178</a:t>
            </a:r>
          </a:p>
        </p:txBody>
      </p:sp>
    </p:spTree>
    <p:extLst>
      <p:ext uri="{BB962C8B-B14F-4D97-AF65-F5344CB8AC3E}">
        <p14:creationId xmlns:p14="http://schemas.microsoft.com/office/powerpoint/2010/main" val="366972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0662D-40E4-133A-E356-750C78D1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B47F53-C65C-E85E-A4C4-DBF5C12E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DE8C1F-1BEF-AFB0-55E4-355FA0D9B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05B236-2408-9085-A2A0-369CC118E0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6D5E37-1905-1BD2-EBB6-38C21BF071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568FC6-BC97-EAC8-5F4C-124F1A189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074001-BFEB-3243-16DE-BE66E3EB11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D04DDB-0AF0-9CD8-B6C6-A3355CD4D2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84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4B053-47B1-9C3C-22BC-1AFB7B08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978F00-89C1-603A-D7B7-56FC2133D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BC3913-A7C0-179D-1231-F7D937B3B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B6ADC3-6E6F-E2CC-A467-A1A4571F1E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254C9E-8FDB-3CF0-D46F-A38001CC99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AEC5DB-6F95-A806-36E2-D2D41723C2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2C2BAD-F26E-F4B9-A949-2BBFED2774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EC3E20-BD0F-0E70-0A31-CE8D4D64A7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79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2FC55-A3DF-645B-FF26-0C1E2708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53D559-A2C2-0B3E-2FC2-908EA3C1B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8637A2-4985-F04A-1863-8DF946E56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19F030-A03A-DE6A-1765-12631FDE0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C82DAE-4460-143E-C59C-41F8D617CD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05D19E-455B-5A6C-6E18-A328426BF0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93BDE0-4507-F004-A51A-9E43DF49CA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B90A83-897B-20AA-5010-3E495611D7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707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5B122-93DE-3EEF-5FDE-AC43828B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E07949-CE85-75F6-6533-E8F35831A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012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4AFC7-9F9C-130C-4A62-B587E8E0C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7E74D7-6796-5B1B-07E0-B1F29C1F03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C01A6E-6A87-C1D6-27DC-4F0BDAE222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C19280-AAE9-7D0C-1EE8-5A87929483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2F232C-31CE-FBCC-B023-F298307220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0CFF1F-5D54-F9A3-19B0-6D6AE72EBE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199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122409-7413-5D52-5C73-19FF5133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268FB9-BB3D-73EB-3FE5-254FA32DC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9FA3D-9285-1B2B-E5D5-19BAECEA6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09A7CE-918D-718C-E077-1227F52CA4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0E55CE-5809-52F3-9200-3BA3071F19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AAC434-0F6D-32E5-E728-3A39AFF1A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3E3663-6E2B-79D7-BA05-7E1808C431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D18A62-0236-0F1C-2940-709FE50233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3800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D426D-CA1D-E06D-E7E6-E63187E6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F001B0-CF5A-0030-C7CD-6FFB36DD6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0FA262-05CE-5D8B-E2DA-E9EABD1B8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DE9E10-8A85-B82A-1F9A-64EE4DB92C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EB944E-0C42-382D-B530-6C6C6A213F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D001C5-98C3-0851-9EC1-6A38D0EA2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DD2309-3B00-8D06-7B94-7FA7ED496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6C8872-08A2-DD70-E4CA-EA8C925E4E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316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055BFB-8E12-6810-12DB-5528F04E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207122-3C18-D955-39F5-671A7B11D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BC2710-1B87-F1E5-777B-5E9649B86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E79341-D089-5513-BCEB-7532EC6700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987FCC-E96E-90B1-74B2-FCDD2F9F6A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1FAEF1-E8E1-CE46-5911-B81548FD65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A82C25-B535-22E0-6303-3E1E3CC442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CADF73-3ADA-09FD-6028-1CB8637EC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755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2CC77-B14A-60AF-FB4E-2B30CF3A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DB2377-6552-4F7B-3A5F-D1E1C5A8B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84DEBC-D842-82C4-538B-ED7C5C986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269D50-0254-1BB0-929E-5086FB16FF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FF1D26-7922-79FE-4625-D3E0896853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F22ABE-05E1-14F3-3438-A8A77EF364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7D6651-5D53-27D3-85E4-E576E7194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1C8EC0-0AA2-7BC3-5FB1-5E3902D5D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401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11584-4261-118F-7715-932E86B6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C0CF5C-B92F-E5C2-0FF5-B99B762D0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453782-1898-F5FD-B96A-3CE3BBACD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F3E303-95BF-ABCB-0668-923A898A71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E93D30-CE2A-DBC8-782D-B58C032B80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3F47AD-3EC5-1B3B-F617-45CD07E947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59BFA2-FBDB-0589-C8D3-4193C281ED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C0A8AB-BEB4-1CFE-5A7A-F88430B08E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329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7FFDB-A4F5-09FA-0552-6952ED2C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EF1D6D-4A35-B3AA-ED39-4B1192ED8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6B15EE-985C-3A48-C6CC-E84C88B21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4F8A13-3239-432A-08DA-6E55785EFA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67A879-D78B-8DD5-83B1-8B2F9A6335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B5E4F1-4C7C-C927-14F1-F11AD04775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55AF14-7647-2755-71A9-5A1CB6293C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3258E8-32B5-477A-8907-85052DFDC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989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ACA901D-D574-54D2-6B97-CE88B040D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78843B2-E1A1-52CD-5914-09B00F30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CED440-2836-0F7F-9B9C-6C584829E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88F157-9BB1-6494-A428-D2C959881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30796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C9CB3A-B002-E166-915C-86DAFDC4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95C69D-07D9-3EF3-24D3-3787A7D5D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F9CDC0-E4C3-381E-CDB4-37588DA5C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1A46F6-83AF-B929-C919-A38EBDCBEC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703C57-5ED4-8F8C-F842-A285D43487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5B5FEB-417E-C90E-E2E5-039375307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4D6E39-4554-088A-4F54-49D869987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BC7BEA-24C6-352E-0772-2A6D80C094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659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4DEF7-8B9A-60A7-CD7A-2666B6A3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0F089C-7FED-BB9A-F4FB-BEC277770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94D64C-4175-21CA-4557-E34CE60E0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34B21B-1A9B-2F60-5448-A6CA288360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5975EE-46CC-9059-F5CD-F7B8AD688F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4067FC-2827-B54F-8E50-64A7DCEBAB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DE1B9A-FD45-0060-42C5-DD82C0331B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EA3ADE-6F5D-C597-4F5B-EE23B44B98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207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39908-A42D-DA13-7A4B-D36CC343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5EC431-BA8A-C9E8-13F5-6988FEEB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105D9B-9CD6-746E-C18E-4E554D7AA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E4F016-9935-0D2E-5055-9675450661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44270A-10E0-EF9F-101A-FCBFF62B02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ACF96A-78ED-C966-5B05-D2B13307DD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5A17C8-ED2D-4F76-5C33-B7F1A9BB0D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EF52C0-8079-1F9F-4BB2-ACFBC805F5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2746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B2C52-507C-0409-57A3-5E4AE476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44CB99-9430-4183-87BA-60671EF42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6F24CE-387E-16F1-5C89-4E503472C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A6B46D-FBCF-B4D9-FEE2-1F88C3705D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AA7155-3EEA-B52F-B7BE-61421825F3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D4A888-7428-FB0C-B40B-6099A0BAB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122EA4-B9A4-8853-F960-FD593F2B7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809BE9-3C39-2296-A81A-096FEEFD11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9460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636F8-1532-ABAB-1F8F-AE45B9FB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2BE6BD-76B5-56F9-10FA-4A1768389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56B03B-CC0C-FEAA-BCCB-39D2F6994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F1F7BE-25EC-670A-E488-2888A76799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62D90E-08CE-A219-7FC7-D953DE42F6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4D2C36-B837-E282-9D12-A172F3A6D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4FD4B0-B0C4-269E-4617-B023FC14F5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7632D8-4DFC-E1CB-E9D3-F0B7CFB21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0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497B2-2C94-6F4A-AC2A-7493476A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65524D-9660-B3F7-E2F2-FE5B7638F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E41977-D7B8-F42A-9BD7-A749B4C9E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842B66-7A51-4D81-E2D1-A347965508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AF9900-8131-C0B4-ACBB-5E04FABC1B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C89ECF-C2FF-6044-5FD6-B5E840C9EC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481DF6-E125-7D4F-821A-65F7D30CF7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34D905-61BF-F969-99C1-B91A12CFEA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279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4F585E-E696-E591-C935-BB538112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105F0F-E4B6-9A48-E263-897AA5793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6F6F8D-9E1B-CAB2-9F06-3F67D8CE53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B3446A-4264-63F4-E59D-9D3311D748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D9411E-90AE-F16D-786E-397472B0C8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AEAF0E-013B-EAC7-A7D9-EE25025EF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79EB1F-BE7D-C08C-0CB4-357E8BFD23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19C369-146B-BAE4-23C7-3EA58B16B3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9515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40E3E-F1DD-E830-7E2C-915A559A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44650D-C73A-EFB3-50A2-48FA1379A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F96E50-006B-D395-4E16-750803707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9DA2DA-382B-A8F9-AAE5-4E2029A667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F41ADE-3187-B5AC-8D75-0DABDE92B9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14FEDA-F43A-D82B-7A60-72050C3F7A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A6D454-98C6-A926-A234-9E41CCA43C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0666F0-46AF-4AC8-3EB2-02C82BDA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9927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2FB91-8DED-7076-E592-CE4D79CA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2DC492-CA2A-54C1-9C4A-77C352E5C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71016F-8F07-D700-B38E-5701036BE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2731CE-1E72-17D4-C781-7A85986A33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2B2104-5395-5A5F-6E56-A166996AFE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A5BDED-7ED4-12E0-C2DF-27E02BEE70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A5FAA1-97DD-E9AF-AF89-C3D859EA8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EFAC11-F397-F7F8-F0E1-32884766CD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286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CF238-0A0F-5F95-04A4-C2F33F9B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9C07D1-971A-A42C-F42A-53CB7E30A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93238-8FBD-EDD9-64D2-8767A43D7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F33F78-0160-BB5D-305D-2BF86DA1CA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D23EAF-880E-D815-7C1D-D4A04365B1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77AE8B-6290-C939-ED68-8006BAB2F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9FE505-2EAE-7ABA-40E0-0560BE1E74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216AB1-3F27-0D65-1432-543676115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802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DE97B-F66A-A69A-7B58-01E2500F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639289-81D5-6B0C-D22D-6DFB2A6F4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FDFAB0-557D-672A-8B58-E213C17F6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41DD60-2092-0992-D817-37F1F47EBF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9C7D7D-6520-A951-AC05-8C1B23F9FB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8CEBB3-C6F3-FDA8-90DC-7366A3CFD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5C498C-0D11-7BFA-AF0C-820CC75004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CDFAC2-0554-1022-5BFD-99D273F3C3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8133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8727FA-F90C-226B-CFE9-9FA3E1B5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4573AB-0DD7-ED0E-463B-481CCBF6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87CD10-6225-15BA-233E-2A8FEE26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20CE1D-9C5C-3905-65DF-FEF3606AFB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A500E6-8E28-CFB3-C47D-9AFBA53102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382F9A-D646-C537-0347-F3A629A3FB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577F92-3F6F-32C5-E00D-AFE0D879B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97CB74-5E46-D541-E146-995E05DDE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49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4FCB6-5E8E-06A2-BAEC-2A775EA3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AA95EF-DAA2-1B11-3691-40E750E78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302C62-1826-C55D-3C20-DDEF77DA7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18AA38-5737-95F3-0860-0412340053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0A6A86-252C-B989-1EBF-23B7E64843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848786-B1DB-CBDC-184B-B38C973482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7C75E5-3592-639B-27F8-2F46DC367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B716C7-EED6-3BB3-5DB2-90D60BC42C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797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95320-C2E3-E87D-D9E6-52A538EF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DD8970-DEE9-3C3D-65D8-7D9D18179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51EAA1-D078-73ED-B33F-8320F0798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D7B134-FDA8-4E6D-9397-0DD27F6417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8ACB3F-864C-749E-152A-260C2F5450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2E71AC-CCA3-C86A-9D46-AC5D427A0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D63A38-D914-D9C2-57A6-5C42A1EEE4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F46A70-7BE7-8ABE-B8C6-677930303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5271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4A1F4-F850-3CFF-4CEE-F10F8C46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1CAEF5-B7F0-000E-B748-A6E415F02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E2FA56-1557-99EC-770C-2C6FC2EF2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FC58E7-3772-D31E-57B3-1E97A7C248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CEAF01-98B8-CD3B-0BD8-871F9EF2F9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4CEF43-CE22-2680-9736-349499DDE4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167907-B63A-D7D6-D5B7-E538B3C98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1276A6-7447-5CB3-44D5-2A4724A16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7824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64298-2D8B-115C-9824-C826E04F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24B23F-CADC-723D-0647-D9B11B076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3D416B-CADF-9370-3408-A0E8511AA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362486-E77D-E154-D846-15FD6DBF5D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5BA857C-5A54-0CE9-35A2-F30E50B925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7E164E-6349-0FCD-1F00-2CBC1C88EF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14294A-2A52-0381-D66A-443D03A09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1E1601-EF0E-AB58-B28F-61083832BE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1454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E6B09-E9B7-0725-00CA-D3B5DA5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C18B68-31EA-9595-D1AE-AB51AC48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CF0C62-9EA8-AE70-23E7-6F13E40B0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3C9E09-236A-ACCE-9B89-5745FED996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6917B8-9B10-BDDB-E091-E184496EB5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AC249D-639F-934A-D85F-E5235EDB9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D2C90A-7BCA-D1BB-9413-D8DE1AB9BF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211EA3-DE77-9730-E978-09A6FEF1D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5524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9909B-E308-315D-C07C-88E84D89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0E7543-1751-C268-8F89-E32D1DC1F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A96A12-EAB2-6640-F323-34EF8F96E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508AEA-7262-B12E-6AED-9E230BD78B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B3FDEF-F9F2-D302-82BB-63DBB6DAC5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3545E4-30AE-E90F-EC39-3DFC32C91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1706C4-F3B9-A47F-E8F6-03F29BF16B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50D59D-EEAF-9915-40BF-C562E1880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9606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CAA529-7B6B-1ACF-A73E-4A53FD9E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23FB6D-7A7A-84FC-E1DD-CB2E83D16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C064CD-F1E0-E23A-312D-1B91AF55F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5BCB16-DBE1-A11E-48A5-95D1D5A3A4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D8382E-A6CF-AC9F-A243-4BE67D61B8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17DCF0-4B34-37B0-9538-788806C017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525A9D-297A-0C23-459C-0003784D0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6B5335-F93F-FAC7-09FA-6D774A7CD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7031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1869E-6CDA-00B0-F0F0-0DC8AA55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FBF36D-5387-E92E-8F2A-8A07EB1A8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04BC50-3A8F-B593-9E5F-510657E7E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C6E040-3949-F67A-5AFB-38596288B3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6835E2-5254-C482-0581-6CBC7A2E1A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4391A6-19DE-BA6A-DDC8-830A45A7A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F119D8-7614-959E-6B06-A5AC5F1C08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B05477-5B0A-3808-091C-B1B73737E7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3387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C3D60-8338-3FF0-4E28-866CE712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A6D7E5-C015-D876-6146-047F29220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C1865D-F4E9-A783-2A79-8B923CE37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C5E411-02A6-AD4A-4D60-640A763340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922738-96D5-61AA-ECA6-371D895F28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AD88D0-CAF0-FB18-B8E7-C57EF674CB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BEBC7B-48AF-D067-59E1-70E982279A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CB8B63-1666-F98F-399A-153F3BA8C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515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EBA35B-80B7-8B6B-4B14-8628F45A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C53ADA-4650-EFDE-AC06-43F943D89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FEF47B-E38B-5B83-AF94-513BFD627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517FF8-652D-EDF2-0764-52EA43170D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0324D2-8AC8-E78E-2F30-E82509B226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B32C49-4BD2-3106-3539-D545E134E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5A3344-166C-C0A3-CF89-0243E2675F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016CA8-13C8-7CA0-A2E8-A0368EA303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2863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C6C40-1D38-3BF1-3CB3-EEDF7001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A84A40-A9E3-64DD-4A43-EE3956876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48EF10-CBFA-0E6C-3D77-B9F064DD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546BB9-FA78-2D7D-F907-5663C6FE7D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EF05B3-8646-83EB-0305-9637E6687A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B6E06A-19CF-06A8-CA70-9EF082E62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7AA7C6-BB4E-B6F2-02D2-09250017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3674DE-68A0-C8D7-2B04-638883FB8F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0942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935F4F-C0E6-5E62-4E56-302D287E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C2F523-75B1-8FB2-6EEE-1A6A4157D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EC8A3A-D1E5-157B-57F4-DD4E535D8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6D7895-EADE-DB9A-9C6E-4F269C9565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53E19C-57B5-EA10-233D-4E04C5BA34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4E9AC2-98AC-4D92-60DA-1E664DEF6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691689-33C7-6CF9-4245-4FAF76CB55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20AB40-52A7-6171-9BDB-AC18C6CE1F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2668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548ABB-E664-31E2-2458-E0A01DEF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A00081-2AED-514E-F9BD-31314A73C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9E0A94-72C5-6778-7236-DDEFA751C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7D9F7F-4F4C-CA63-3F43-228A2C013B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65B799-4D5E-4BA8-5F70-DCA3901ED5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5CF756-0C19-DCF3-4C85-06C9BB6ABE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4B7D70-C390-5183-42E0-71E9DB25E3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9E9F2B-4553-51D7-F03B-B77F180F3D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9490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554604-CA5F-B4D1-4EBD-12EB2B9E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510F4D-2F47-5DD3-77CF-519F24E6D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B1DEFC-8D1B-6560-3E01-CA5387670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981403-0FF8-B8F5-F0BE-37A7829DC5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811F09-19A0-DE47-1697-F2E0C1EAE9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F3FF75-2EC7-2F8E-C3A1-EA5C66741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7D926E-FD4D-2DD8-2A8C-FE563FCA6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307681-2070-6AA7-AD30-88485F82A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25398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E61A0-53EB-B49B-13C3-95C6B6C3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A6822E-A832-E8B8-515F-090652FB5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FAF1CC-2BDF-D7C7-A10F-8F453DF84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58CF43-D980-68DC-0F92-7908183F22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E427FB-2297-3AF5-1766-BB81DABA89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8B0CA4-BED3-1D61-50F5-3A8EEF4B2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CD4C4F-9C68-A398-BE44-CEA18AD328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2F03B6-6EAA-565A-2A00-A020010630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6782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372732-E4D4-4D2C-F056-FC8C2058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3290D8-57F6-E957-FF80-ADAA43EA1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3D24B8-F240-3221-953B-31FE04CE0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1A3F59-2BC2-BDEC-1AF6-4AEA290E55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100BE9-0A54-3FB6-BEEA-EFF63C257E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8A6E3E-BD28-EE4A-CFAC-779C7309E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93D43A-82DB-437A-B1BF-CF9C1AD454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AB9836-661B-5134-D3D6-D57B70D7DF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2575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8E5512-F373-C51B-BD53-88D8C686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0B8095-6810-EFD2-9654-741949967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D3070-90A0-003F-B45D-F976DDF1E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7B5CEF-C034-25D7-E1D5-DEAAA5CD55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EBB916-9820-0DAF-B648-667E88AADC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CB8480-7796-5E8D-3840-85B2DB6E52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0AA23C-946D-0A98-D1D6-E1A574BDD1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F79F16-B92B-A483-41C2-89E5F0FDD3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5593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EA90A-CC41-7462-4925-6082A558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1B4B5A-6235-220B-ED97-12F59FC0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7B9E83-F2A7-1F7E-995F-20B9B29C0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7A3F22-A612-68BE-A8F4-5DCE7A4B14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0B8B37-5D71-685D-CFCF-1A36EA45938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F6DFBF-7A67-8B43-38E1-20B46EF3D2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95FF7F-6729-B74D-9EBB-2C60E40671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81FF52-D2AA-95C8-BAB5-AF44432F55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8345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6E5BC-3664-E8F0-C17C-8D0AF794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03F5CB-9D45-AAD1-2172-E04BE2E71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C6BC8A-D0E7-4A64-19A9-6823A3C16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3291AE-3DCC-7303-8CD4-B8C733F038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D0BEAC-BFD9-0AEF-24A5-D30BBA474C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9E4DC9-B166-FDEE-CC05-AD214AACAF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139762-EA78-F2A3-234A-61B8FC7E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EF562A-6DA8-E138-436A-2DC579FA4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5040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C55A7-01C3-15B9-B97C-2FC9E27C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A11677-9976-9B0D-1CB1-F95E09C25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AD86DB-0AC1-6284-52B4-271EE7FF2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A6EF1B-35EE-3DD9-A197-81D034C270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74A06C-DE97-58B3-24B4-B99A9D191D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5ED86C-3E50-1D3D-5040-DCDDF752AE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57FE4F-0D3B-827C-9555-947039CCD7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F14A96-6208-C890-2FB2-49B17AD8F6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653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60A28-ECE3-D64A-6EAC-00831FA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C0CDA9-0F07-AE3A-A936-E165ED578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A5093A-5B7E-89C8-1A5F-CA6D684C2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E843E1-FC52-7F37-47D0-FCB14B0179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ADF3E0-6804-4B48-CBAD-8E5225FA63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8A152D-7297-6544-6F90-F43B158491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0672AA-7339-8211-08B6-98482645A3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6A12A8-DA15-01B3-3F3A-B207FDAA5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5053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80C0A5-1A52-9AAF-5C81-84473D1F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B004D7-F9DF-D6C6-8E47-D4F5A7EE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7864C5-18C4-B256-EE6F-79F76CA30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08559D-5FF9-9E25-9424-379D88CB15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1FC097-8270-A0F4-AFA1-C321FD6840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521C62-44E0-46CB-1083-B5E8BA383E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740763-E33E-DD1D-C359-523C67AC8E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385D0B-78F8-F1A7-FDD9-123B209CE1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06180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26A78-C939-B6BD-D454-120A3531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772D97-3224-A9F0-F107-31CC7FAAD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310361-3D1C-A1EF-9BD9-BCA43C80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8C6449-ADCE-003A-4F17-74245B5978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1B7D57-7A7E-B1DD-EF94-5DD0616A9D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BABB22-BDAC-6578-1C44-FFF551CDF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CE7E9F-9682-D89E-656F-428EDEABC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05525F-7056-07CE-2C4B-B9F985898C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5195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CA90F-ACCE-BF1C-2F58-B32837F0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12B3B7-6CC5-984E-CD40-61BDF2B15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C6B94B-2AFE-60D1-03BF-C1CA234ED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2E667D-C94A-92ED-3EED-B2EC0E0DD4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AA848D-2871-AD52-B5DA-C18861D466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4D1270-F101-D3B1-D5DC-FE296A6DE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03C452-6D47-12CF-95D1-040129430B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498070-515B-FDC1-81B3-5CFB1111F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2498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78810-9861-5A60-9E0D-AFF1EA13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99FE19-9EDE-1C3C-5D8B-4E46324DA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E48155-8EDB-F1D9-FA3A-52CFEDFE9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CEA173-CA14-FC6B-AACE-4BB05BD215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9FDECB-9228-AFA0-1684-0E6E5A4D79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2CCC63-73F9-0D34-2C80-20DBD3942B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983A72-8047-3F19-78C8-546809A3B8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65FD3D-A40F-E41D-E822-6D3DCF65F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8923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37B4B-F9DA-02C1-A876-BC643ED9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BCFD62-645E-EEA4-1780-67DAF67B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703A78-2CF9-EC1D-2B0A-9B9AE4F89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89CB61-023D-2BA8-1D63-E4A6D85F86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B4D75F-CDBD-7FC4-490C-11CE29CBE0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3D1B60-AFBB-0958-16EE-14425031F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D6DC0D5-D2D4-D52C-2A06-398F816355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8ED3E9-DA49-726E-64FE-13D03796B2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11034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D2780-3AEF-1D8F-95F2-AE87E213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CC08AA-48B4-ADE3-399C-7FC03CBE8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B6F020-D745-AC6B-2FB5-0CCEA9FAD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0EB111-7D04-4ED0-009A-89A8E1F757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1ED600-5FFE-DB50-8F89-F0A36DF03C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84714D-FA1C-FECF-C9FB-BDBE9D374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FB7B65-2521-205B-DD87-5FC4FC25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B977E3-DFD0-7351-740A-5E8768B68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8105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F2579-F3BE-01AD-92B0-321D1FD9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D3CE5F-48F7-6A9C-B811-A33C79C51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C7D27E-F2D8-6332-D4C0-96012D5DF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117853-2611-F6A0-1EBC-758FFF7A71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00811E-A09E-0B09-DFF2-CABD794772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8F7F14-55D1-2A62-64CE-F976F05F9C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73785-ECF5-BDF1-932C-4578A322C5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37FDE1-486E-23C1-988E-E28CF354E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2488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AE9B7-7AA7-3734-3EB9-9BBC07DF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8ADB99-20D6-62FB-EFF5-A874CA5D4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7681DE-6187-1BCE-640C-1C11C4C8B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E569C2-D977-1F4F-54CF-7F3A7C63D0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81FEF8-F154-AA23-3467-B034A74807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16DA4-AD72-DF04-4644-1DDE8DE542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7DD238-857F-1CDF-E21B-BEF46D36A3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01B4B8-72CE-8DCC-B538-51A4CCDEC8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0456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644BC-A359-104E-4D3E-4D08BDD1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839917-F388-37C3-4BE5-39CC0E6D4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328C8E-EFCC-281C-DF73-5E17CBC1D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A6BC57-C4A6-FCBD-6D32-4FF0BC65A3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FB0C9C-DFD0-4DDA-6CF7-F7588D7F2A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710B33-FFDB-07C3-1DC5-E99A69314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CDA698-26F4-29B3-C741-2091B55EA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39F64E-3C54-C449-B831-2F289C9636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6515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2DA3F-CBBD-CB7E-95E7-338B832E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016337-E085-B36A-7D9C-4000F645F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DF909-2F23-8EE9-0629-237DD66BC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C7E5E4-8E9B-BC71-277C-46D901FC8D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449B69-43D5-5635-DE76-5288497B28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B26DA3-94C1-5208-6B1E-D60AB8379E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3DA068-1F38-4E56-BB7D-E18DB330D3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BFC9BF-92AC-BF4F-7395-FD05DFC9D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44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406C-C6B3-15CE-6E3A-76BC562E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7B095A-AB0B-E6B3-B58C-DDA678A47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774232-969F-E620-20D1-0AC00C77E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7B725F-F772-BAB7-9781-C0D913377B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C4875C-2BDF-8738-6124-5BECAA3461A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A2BC9A-7E0B-7EDF-ACD9-0D786B492B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8C237E-8564-DC87-7FD4-5F501AF77F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0443FC-5B89-37C8-ED72-8EB93980A1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126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00A7A4-126C-7793-F730-9CFF4B9C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32B6F3-BE53-5BCD-F67F-35D22E113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D52019-51C4-4264-C1ED-102A7FABB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94676C-8C53-2BC2-94DC-79807B3E13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373230-7054-8307-7515-D69D8DBFFC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4FBA7F-3B1D-EF25-3415-9522B272AD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B122BC-C01D-B22A-D691-8B61104C6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1D1696-9813-5C7A-9962-837EC5F5A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2750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2D943-11D0-028B-753D-AE98A22F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B778DA-BBF1-3769-3D7F-FC56A7EE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BE0EA7-0675-097C-7E14-7203995EC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5F3469-7041-A6C6-93CA-293AF2BA4B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755BD3-F87A-567D-8F06-63DC222B61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2A9F3B-5FB4-96C0-FA98-D2057B235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C8A8A0-C2E7-4867-BFDB-7A2D31397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795E47-8E85-1BA5-D3A6-289114425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49456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61C34-7AFA-C184-1A3F-8059764D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6676A2-D01E-473F-0AFF-FB72608F3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FF48E0-73E7-A7C7-FF5E-7C5F4E6DD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557D53-91B6-2CDD-4F5B-97A1CC7BCC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1CEEE7-9FE6-FA67-4BE1-2F6137ED21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95C1CB-D280-3DF4-10AC-5F99607CF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8C2D80-4953-D6D3-1EEE-D749E1DFE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82FC67-1616-BCEE-1D09-621C0C62E8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70814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E04C7-671F-8EEB-97E4-56B4D749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38518A-5431-94A7-D185-F538B8D17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E314F1-DCC9-E33A-6019-C8D0D1254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5AC686-B337-7E7E-D8CF-9ADD2BF5F7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D75F8B-2B9C-C6F2-3585-96A46D7790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6E3AAA-A07A-C238-6527-35D88EAE4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226578-71F0-9D74-2B0E-57AFE2E5F6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B49E9F-E508-B6EC-2835-BA68CCABEE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4328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061ED-E130-7628-C0B5-F81496EA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3B3335-AD8C-F553-54F9-0831D090A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19614A-4EBA-7A70-6B5E-38B5E26EB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95AD4D-6E98-111F-E3A8-77EEAC9D42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7665E5-0D7C-AD5F-0444-C68A8E42B0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5CD764-F0BC-BD4A-B4BB-6E3EC931A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2F9DDC-892D-96EE-ED5F-593D9AE6F7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90AA24-BF96-A1DF-E6E2-0AA2B0BC2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0046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57A0B-68F0-2DC1-E340-D9C81704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2740DD-197A-011E-0D76-7A7373EC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9FA779-F9D1-5172-5FCA-8A6E5085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B2A7EF-5CD5-503A-F1A5-EBA132BF5F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B2E854-DFE9-9729-4C7C-5459B008A9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A3C09C-1C0E-227D-6D75-24A46AC79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52F9C9-8682-1297-90AA-097000A4B8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389978-248D-7FD2-3886-B1F4993FCE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5934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4BE1BF-8F30-1E41-EE23-34E27BD5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176A34-1BAB-354E-1DC1-D459153A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B9C007-4023-352A-0B26-28C8ED6BB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514B23-C400-3392-FA7D-5A60F87F68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05ACB2-88FA-3A01-DEF6-6A0D6EC2AD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231238-1D37-5F41-F5E0-BAE9836C78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85B80A-C348-5941-E839-0F191A9FF6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74D9D4-7EC5-5BB8-80E6-5D4C76480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77242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84A03-D958-1FF8-BD4F-90A03F46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4772682-E459-E7D6-9649-7129E2531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1D3083-8D31-023F-FCA3-F93AB1487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F3E407-0804-28CA-7B14-D8EF283656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F93CD3-D1CE-2573-60B2-B2056B5B50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ABEFBC-375D-EF12-E37E-49377ED969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51BA08-D84A-BAB1-44B5-6653451416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4808FB-BA34-E7B9-D9BD-E3D9489C2F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5919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9E9509-7FC3-F316-8B51-6E660062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A2F315-FE6F-DD2A-3EFC-AE43E3F7F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576D4C-16A7-92C7-8514-AD1B75188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C76401-0C4E-ACB8-6D86-92C28E4787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803823-EEBA-F9D0-81FE-703F6D04AD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8BCC85-7600-CDDE-B2B8-6BEBF54C4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6491D3-2E26-ABBA-414C-F70CE73A23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E625C6-39D1-9D8C-BF0C-EADF99916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7486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C2067-D181-C99F-8CC4-B0555D3F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A83FD2-09BB-5633-0841-31A8BC949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3E0D9D-9717-3C0C-F89D-B05C5D942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049974-49E4-C722-2F21-015053C31A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D04EAC-8A7E-1CBB-6F0A-02757DAB70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E63378-2026-F9B8-6903-707985060E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128E6F-9BE0-E420-D9F6-18E380C722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A8DCB9-C2D7-20AB-92BD-E70FD6B60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8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B214450-F370-D75A-EC09-3533D2010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DE486DB-B6A0-B8AE-5F1E-E5780054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719D8E-5E70-D08E-7227-B2CD0ECD7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B8B210-D386-1F14-8A0C-BB5991BE8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4585826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7EEE3-E349-28F6-FEB4-7759F5E3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5C3338-F7FF-0F6A-8A77-B00DDF6F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083FDF-4735-FB19-458E-0CFCBD772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354808-DC71-E024-F952-2A93BCB84E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8C9A42-B09C-359F-5A9B-A2E6570E05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52866F-7CE3-FB0D-8F21-69A5CEB387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5995DD-BF63-5D5C-9D69-3D471F7859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035599-273F-C7A5-9F0C-DD593D438C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05164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42003A-E637-28D6-0B4D-977E4F09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055B37-5549-FDB6-E4E0-3FD4BCF08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DCF659-165E-F867-DBA3-9CE058CD8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6175DE-AB0A-2498-B9C4-E9EA93AA9A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C18D2B-C1EB-5378-7B9F-8DB4C118FD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610339-A9AD-297F-839B-469C8A20F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354562-7F64-2711-4B18-A426A6042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4B752C-A239-0D2E-6A12-51BF01047B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11524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27E38-E6F8-3722-C4BA-7F210A9E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AE7B7A-C9D5-8EF2-295D-5EA9A27E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F08308-338F-8A80-0CEB-785FDF2DD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420CEC-7B88-8413-2E35-6DEFD4CEAE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8038D4-2A92-0B3A-4A7B-8CB8BB1836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7E3F33-14C2-1D80-10FC-4F5A63563F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141138-899B-AE38-5C20-4BDA043710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803647-99B4-0A74-13E4-F1421D4F22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11246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C4690-48B6-2220-A829-E60BAECC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D5E093-78E0-37F8-EE00-F4D253F41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DEDEA-F7EC-8E21-0BA3-280E6E9B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BD921F-CC49-DB57-4E22-D344D1B7B4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E5F7BB-C7E0-BADE-CE09-EE9A45EEBB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F3897B-0D3B-73E7-6F26-58BFB9A395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C98E74-40FB-4445-4A1A-9111BCF2B7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2E29D9-7515-B39C-7D72-702C95832F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20605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B435ED-2B1A-FCE8-7B84-48429B8B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2003D5-D6F3-8513-972D-06510489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E14CC2-0181-08AC-1FDE-0643EAF0F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D36D11-D72A-C087-4AD6-2EA0A83317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F58C62-E1D8-15CB-980F-D2DBBC42EF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2D0C61-AC29-1D02-6DEA-E6B2810F8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86FCFF-5D1B-0F3E-D130-CB83A7E60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9605C6-93A9-EF9E-A1D0-12A220692E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69243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8B9D843-9E01-A6B2-5943-BDC2C076D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CD5918E-CF7E-5264-F1EA-1EF5BB33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F30DFD-4DC4-2380-D9D1-8369A83C8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BBE01B2-86DD-BA07-DF40-70B0345A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19224684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6FBC9E-6B51-B23F-73B6-44713E3B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CF4E3B-DE86-430E-C3FD-A70D6D89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3CC24C-0B73-D807-1177-A8CA628DF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396A87-B481-8F15-F5A2-4ADA32B175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315B0C-C9BD-376C-2BC2-1675341B55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C13609-3B7B-F090-2AA6-2AB6F07816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F7EDAF-BE45-97F0-9CB0-5B926D0681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D45894-0A58-873A-5CAF-3423938C50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4200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A3A2E-7DC7-7594-1AE5-D50A0A3F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A77B54-B218-953F-A88B-85F5ECA3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753D7F-B12B-F23D-43FE-3C98A0882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F8D636-679B-3590-61FC-D07374D7B2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AFD4C4-038E-134E-F10B-C57E7DB19E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42BF6B-C07B-F57C-EE68-314DEF3CEB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A66DF4-DA9B-A493-6CCF-AD80523604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875C03-0EC9-F6E7-CCCD-F7793F8BE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37888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A3D60-3DA9-AC31-6C15-D86B54F9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E32A7E-71F6-5737-A39C-C7A893D6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1E116E-C822-DF27-6A19-694C2F543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2EE232-86CE-231B-B247-589990923B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9FCDFA-BA00-D0B5-B962-5DEC93BE94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11C77B-121A-35CD-F024-4BBB702911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B4F460-6ADA-A420-0671-9862E3296C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6F370E-7B0A-17AE-C5E3-D5C56D94AD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1316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43406-B5E6-3254-D93E-62D799CE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E3FB8E-2F7E-0E7C-F484-9C7A425EF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223C21-A3FB-212E-8DDF-5555CC6DF2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022257-C177-F127-1281-ABCEBE32C1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02670F-9A26-67DE-BB27-DFE033B9D4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57FAC3-D83E-B779-B43F-7A96D17A1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A4325A-BB19-2AA7-F36B-F5A3951BA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353C44-0313-F79F-3168-374841801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3565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0429B-DEF1-2941-D4FB-30E4CE70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087AFC-2053-12B4-1263-AF32C72B8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75D150-BDE4-0A5A-F817-54007EFBE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0160D-3FE9-AC8D-68FC-EFEEF7F776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72F6F7-9343-D5AF-4977-15671C4836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2E7471-BE99-E022-9973-F99CAF75A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35E2A2-A6E3-48B8-F1A5-327783F43C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AB47B1-567E-4FB5-F1FD-1F244640C0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02302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0C076-F1FE-1C3E-74D7-D660765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A03207-B67A-93C0-EF3F-C26DE91C6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B3E747-FC42-6A08-5204-CB01A6146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387442-75D5-DB31-E208-7855A86399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C1A5F0-AC75-3DFE-D476-CE1FFB2C2B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7A65CA-27D3-4846-6D83-7F5E781F3C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95AC13-4526-9091-24A9-9E55DE959C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CCDF25-5AD6-9622-9D45-8A4D3BEF03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598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107DB-F9C3-C6BC-A32A-84EB80B4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98ACCD-ACA4-D0AF-37C6-1EE9E477A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F7920D-09CB-379E-4066-2A26225AE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D49418-A895-0BC2-86CC-619A915E7F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FFB5EC-48ED-E64F-9EB5-DCA9EBB1D6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CE30C7-0B92-035B-2C30-3B798A062B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817E49-A3C3-1C3A-2E03-2D1579718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9F41CB-599B-748E-91B7-00BD159C3F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89752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F1227-2E81-A50A-8BE2-302F30C6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AB26CF-8944-2F03-F93C-F69E089DA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C11CAA-6138-518E-8A89-89CCD5EC7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C2F9D5-DCD3-0080-E2AA-5FCDDC4E1D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FA4B9F-5E8B-1745-3636-08A368652E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1F3D8C-78C0-4789-B09A-7FCCF5A9F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0A9C34-2448-0382-3D54-FC90C6CB6E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148530-41B5-1ED3-B34E-279388437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01104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9DA2F-C592-552D-4D8B-510E153A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B125C6-18FD-7207-32FB-67984E0C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7B104-1E50-BAF3-63EA-6BBB8EE01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F83C69-1FB0-C4DD-C2B9-44BDDB1365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A4E96F-15AD-165D-E700-946FFFE1DC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2A2636-428E-DEF2-0637-D37F572B7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95011D-8A94-0EE0-6984-4F97844F1D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FE22C8-B8BE-A363-EFD2-67B102B01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49399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238F2B-807E-437C-62FD-4ACE3FA7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86545D-6FC4-2EEC-FEF8-4C155AC1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FDB475-5417-416B-2940-F937CF13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56128-871F-66C7-C0D4-8C30F82217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8555E3-79E1-28F2-FAA5-27EAD30EA7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58D451-20DC-250B-3A15-04BE1A2928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61ABAA-2CF0-E903-A880-6D6B7AC20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2CBDD2-276A-3CA9-CD09-319D7E321F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03004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883E3F-386D-2667-7315-E9B99234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AEE999-5D96-C9BE-6C54-2478D83CC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4AE6F-1B2A-A01A-F3FA-22D3ED81A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1D4668-319A-9B73-E948-0B20B8C8A7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49C87A-517B-76B6-94FE-AF2E7B0998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81551AF-7C2F-09AE-EE33-AAC733843A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1C5FFE-720B-F5A1-2A0E-10BC0D557F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318815-DEFE-9E2E-371D-F3859B2C93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49186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7EB40-4F83-0CF1-C1B9-49745B61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7A9EC0-DDC3-42E3-6D73-6F2F91F3E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4A4C55-FF97-254E-36E9-27D7FF891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A6C150-AAC9-4C62-5CAE-718ACC99D6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CF13A9-68A6-BAEE-7DFB-49C1AAF74D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0F6555-DE5A-3E0C-B660-BC14E62D70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E1D4B4-ABB3-25F7-7467-460A4B5F86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5F083E-8E83-8E1E-B490-43327D585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3775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95157-0CED-EDEE-0D00-0553905C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AE6FEB-6509-A501-19EC-253068AE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E38161-640C-1C35-E0BB-E24311A5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6390B9-DC12-38BD-7F54-A5BD574FAE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1876DE-8582-9A7B-7B47-C305FF0848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16353D-EF44-A6CA-C234-64647050C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33EF9E-79BF-9040-9E4A-516B25C5B9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40A0DF-CFD2-74E9-0866-10B6E220C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88817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A89B1B-222D-53F8-EE64-5E6E7C8F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71577E-68A0-0EA8-DE98-7F692D27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439E6B-33C8-C496-B66A-F9663F925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7B59F6-C152-4F3D-6C5F-EF067CC7A2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972418-76EB-2ACF-363D-0F8E19D472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CFA5D3-FD65-EF4C-E5E9-99AF78864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E610E9-DA80-F78E-A0EA-9C16761075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82BEB5-A077-4107-33E2-0CD1F5A88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2258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FB393-1B3B-6881-E6AE-C3673D12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4A00C9-480C-BEE4-2287-78635FC0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B9C7B9-C429-1BA5-C82F-D3D1430E3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7DFEDC-32B6-4056-D41E-35E9E050BC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0DA6F6-3F91-6564-B3C0-4B2E9A0F9F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64E605-855A-3F34-3946-F76017524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075B01-7573-BBCE-835D-F0DD4690E1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47D494-67B3-BAB1-370D-90DDBC76E2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2597519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</TotalTime>
  <Words>3751</Words>
  <Application>Microsoft Office PowerPoint</Application>
  <PresentationFormat>Bredbild</PresentationFormat>
  <Paragraphs>1070</Paragraphs>
  <Slides>188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188</vt:i4>
      </vt:variant>
    </vt:vector>
  </HeadingPairs>
  <TitlesOfParts>
    <vt:vector size="192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Sektorerna i näringslivet</vt:lpstr>
      <vt:lpstr>Totala näringslivet</vt:lpstr>
      <vt:lpstr>Totala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2</cp:revision>
  <dcterms:created xsi:type="dcterms:W3CDTF">2023-03-28T12:15:18Z</dcterms:created>
  <dcterms:modified xsi:type="dcterms:W3CDTF">2023-03-28T12:19:04Z</dcterms:modified>
</cp:coreProperties>
</file>