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23" r:id="rId2"/>
    <p:sldId id="324" r:id="rId3"/>
    <p:sldId id="325" r:id="rId4"/>
    <p:sldId id="326" r:id="rId5"/>
    <p:sldId id="327" r:id="rId6"/>
    <p:sldId id="328" r:id="rId7"/>
    <p:sldId id="330" r:id="rId8"/>
    <p:sldId id="332" r:id="rId9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howGuides="1">
      <p:cViewPr varScale="1">
        <p:scale>
          <a:sx n="87" d="100"/>
          <a:sy n="87" d="100"/>
        </p:scale>
        <p:origin x="72" y="898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2023-03-28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7C54F-2F17-6F83-BF8C-E57DB2005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Importjusterat bidrag till BNP-tillväxten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C553A43-1689-708F-747B-DA51BF6D06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46809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D96031F-39D6-8B21-D13D-38393DCB56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5C5B1C3-7EDD-1690-AC80-855DF808B09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565614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CBC6FF0-8257-2EA1-D3B8-980AED7EC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BNP-gap och arbetsmarknadsgap i Sverige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F894DA9-22AC-FBB9-311D-33E33D33E1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EE89B04-0547-EA8E-95FE-06619BDDA9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 respektive potentiellt arbetade timmar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E6E9B14-F74E-FD5F-5F2E-7B6F6C805BA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057884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CE09E9-45B1-5D9F-EDD1-F7A441397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Arbetslöshet och jämviktsarbetslöshet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3177080-1FD9-70B2-52D8-ACE2035CD6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F67E458-5326-7D38-4AD8-5D987539AE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33ED169-4827-06D8-53EA-AF43BBB69DD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244980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678BC0-75B4-9A42-E437-B200116A5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Inflation, KPIF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5DBB2C4-0566-538B-207E-F75980AF37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B45149D-7710-BC27-2893-3D8A2FF676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80E6EFC-E0A8-8083-F95A-9926C8F7D74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978776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4D0D35-CA0C-A1B0-47BB-827F43848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Timlön och enhetsarbetskostnad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F38048B-D263-20CF-08BA-D87A5063EC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0FC221C-A60B-9D7D-5DA5-E4E57B25DB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45A8E29-C028-AAB0-C174-349BD2DE8A8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525917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CA8924-DB34-F0B5-CAB2-73F56EFF4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Reallön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C170145-7A78-75BE-7248-3EB5B733B1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4070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B56D528-07ED-1C93-9CCA-7D7E76F4FC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2021=100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24E5240-282F-BEDC-4313-B9E20082474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109284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BD694C-0AA3-862D-3699-4FA279C61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Styrränta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195A1B0-C2BE-54DC-9CB4-FA0D2E26AC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92A285E-EE7A-8186-EB9C-D9FFB5D4BB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månads- respektive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F90151B-0109-5273-6BB8-8AD16AEA8E6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Nasdaq OMX,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657091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0A85A59-55C9-892B-001B-ECB65DCD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Kronans effektiva växelkurs (KIX)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3DC3514-342E-E18B-094F-C0F4251605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80024A6-4423-EA64-56E1-1B232E1D93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1992-11-18=100, månadsvärden 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4BBAD1B-CE6F-1C88-1A9D-E9488A5E3EF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353905424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074B849D-6660-459E-98EC-DBED52077334}" vid="{0560366C-25A4-48FA-95DC-BBF8B7B8532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56</TotalTime>
  <Words>115</Words>
  <Application>Microsoft Office PowerPoint</Application>
  <PresentationFormat>Bredbild</PresentationFormat>
  <Paragraphs>24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Verdana</vt:lpstr>
      <vt:lpstr>ExternaPresentationer2</vt:lpstr>
      <vt:lpstr>Importjusterat bidrag till BNP-tillväxten</vt:lpstr>
      <vt:lpstr>BNP-gap och arbetsmarknadsgap i Sverige</vt:lpstr>
      <vt:lpstr>Arbetslöshet och jämviktsarbetslöshet</vt:lpstr>
      <vt:lpstr>Inflation, KPIF</vt:lpstr>
      <vt:lpstr>Timlön och enhetsarbetskostnad i näringslivet</vt:lpstr>
      <vt:lpstr>Reallön i näringslivet</vt:lpstr>
      <vt:lpstr>Styrränta</vt:lpstr>
      <vt:lpstr>Kronans effektiva växelkurs (KIX)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Rosmarie Andersson</dc:creator>
  <cp:lastModifiedBy>Rosmarie Andersson</cp:lastModifiedBy>
  <cp:revision>5</cp:revision>
  <dcterms:created xsi:type="dcterms:W3CDTF">2023-03-24T17:01:32Z</dcterms:created>
  <dcterms:modified xsi:type="dcterms:W3CDTF">2023-03-28T10:29:33Z</dcterms:modified>
</cp:coreProperties>
</file>