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61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Produktivitet i näringslivet och bidrag från </a:t>
            </a:r>
            <a:br>
              <a:rPr lang="sv-SE" dirty="0" smtClean="0"/>
            </a:br>
            <a:r>
              <a:rPr lang="sv-SE" dirty="0" smtClean="0"/>
              <a:t>IKT-branscher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9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16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1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hela ekonomin, trend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Conference Board,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46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Konkurser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Antal företag respektive anställda, 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Tillväxtverket.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50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64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err="1" smtClean="0"/>
              <a:t>Dekomponering</a:t>
            </a:r>
            <a:r>
              <a:rPr lang="sv-SE" dirty="0" smtClean="0"/>
              <a:t> av arbetsproduktiviteten i näringslivet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 i procentenheter till arbetsproduktivitetstillväxten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98474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60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Kapitalstock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Fasta priser. Nivå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92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Kapitalstockar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4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Förädlingsvärde per timme, fasta priser, kalenderkorrigerade värden. Nivå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8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42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Utbildningsnivåer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med eftergymnasial utbildning, 25–34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67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TFP i näringslivet,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35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TFP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68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Immateriella investeringar i näringslivet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15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FoU-investeringar i hela 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50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Förädlingsvärdeandelar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näringslivets förädlingsvärde,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811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Timandelar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näringslivets timmar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481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Produktivitetsnivåer i näringslivet 2016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Förädlingsvärde per timme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372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55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Produktion, produktivitet och arbetade timmar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24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produktivitetsnivå 2013–2015 i utvalda OECD-länder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Fasta priser, USD, köpkraftsjusterad nivå, 2010 års priser. Avser OECD-länder med högst produktivitet.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24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08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högst kan öka produktionen med 10 procent utan att nyrekrytera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halvårssvärden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90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523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Produktivitetsgap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produktivitet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01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Produktivitetsutveckling vid olika störningar, fiktivt exempel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Produktivitetsnivå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49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Produktivitetsnivå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2006=100,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28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440</Words>
  <Application>Microsoft Office PowerPoint</Application>
  <PresentationFormat>A4 (210 x 297 mm)</PresentationFormat>
  <Paragraphs>95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Office-tema</vt:lpstr>
      <vt:lpstr>Produktivitet i näringslivet</vt:lpstr>
      <vt:lpstr>Produktivitet i näringslivet</vt:lpstr>
      <vt:lpstr>Produktion, produktivitet och arbetade timmar i näringslivet</vt:lpstr>
      <vt:lpstr>Faktisk och potentiell produktivitet i näringslivet</vt:lpstr>
      <vt:lpstr>Andel arbetsställen som högst kan öka produktionen med 10 procent utan att nyrekrytera</vt:lpstr>
      <vt:lpstr>Industrins kapacitetsutnyttjande</vt:lpstr>
      <vt:lpstr>Produktivitetsgap i näringslivet</vt:lpstr>
      <vt:lpstr>Produktivitetsutveckling vid olika störningar, fiktivt exempel</vt:lpstr>
      <vt:lpstr>Produktivitetsnivå i näringslivet</vt:lpstr>
      <vt:lpstr>Produktivitet i näringslivet och bidrag från  IKT-branscher</vt:lpstr>
      <vt:lpstr>Produktivitet i hela ekonomin</vt:lpstr>
      <vt:lpstr>Produktivitet i hela ekonomin</vt:lpstr>
      <vt:lpstr>Produktivitet i hela ekonomin, trend</vt:lpstr>
      <vt:lpstr>Konkurser i Sverige</vt:lpstr>
      <vt:lpstr>Potentiell produktivitet i näringslivet</vt:lpstr>
      <vt:lpstr>Dekomponering av arbetsproduktiviteten i näringslivet</vt:lpstr>
      <vt:lpstr>Investeringar i näringslivet</vt:lpstr>
      <vt:lpstr>Kapitalstock i näringslivet</vt:lpstr>
      <vt:lpstr>Kapitalstockar i näringslivet</vt:lpstr>
      <vt:lpstr>Arbetade timmar i näringslivet</vt:lpstr>
      <vt:lpstr>Utbildningsnivåer</vt:lpstr>
      <vt:lpstr>TFP i näringslivet, Sverige</vt:lpstr>
      <vt:lpstr>TFP i hela ekonomin</vt:lpstr>
      <vt:lpstr>Immateriella investeringar i näringslivet i Sverige</vt:lpstr>
      <vt:lpstr>FoU-investeringar i hela ekonomin</vt:lpstr>
      <vt:lpstr>Förädlingsvärdeandelar i näringslivet</vt:lpstr>
      <vt:lpstr>Timandelar i näringslivet</vt:lpstr>
      <vt:lpstr>Produktivitetsnivåer i näringslivet 2016</vt:lpstr>
      <vt:lpstr>Produktivitet i näringslivet</vt:lpstr>
      <vt:lpstr>Genomsnittlig produktivitetsnivå 2013–2015 i utvalda OECD-länder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36</cp:revision>
  <dcterms:created xsi:type="dcterms:W3CDTF">2013-02-22T10:31:08Z</dcterms:created>
  <dcterms:modified xsi:type="dcterms:W3CDTF">2017-10-06T11:07:48Z</dcterms:modified>
</cp:coreProperties>
</file>