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38" r:id="rId52"/>
    <p:sldId id="439" r:id="rId5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januari 2010=100,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74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bostadspriser för en given ränteutveckling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2008=100, årsmedelvärden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60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bostadspriser för en given ränteutveckling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29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Olika räntebanor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Bostadsränteprognoser,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69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Modellsimulerade bostadspriser och HOX-index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</a:t>
            </a:r>
            <a:r>
              <a:rPr lang="sv-SE" dirty="0"/>
              <a:t> </a:t>
            </a:r>
            <a:r>
              <a:rPr lang="sv-SE" dirty="0" smtClean="0"/>
              <a:t>2008=100, årsmedelvärden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87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Bostadsränteprognoser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1931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Modellsimulerade reala bostadspriser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</a:t>
            </a:r>
            <a:r>
              <a:rPr lang="sv-SE" dirty="0"/>
              <a:t> </a:t>
            </a:r>
            <a:r>
              <a:rPr lang="sv-SE" dirty="0" smtClean="0"/>
              <a:t>2015=100, årsmedelvärden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9018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Modellsimulerade reala bostadspriser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55863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585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personer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65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Andelen inrikes respektive utrikes födda i befolkningen 20–64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58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68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 försörjningskvot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Befolkning utanför arbetsför ålder som andel av befolkningen i arbetsför ålder (20–64 år)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342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 försörjningskvot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Befolkning utanför arbetsför ålder som andel av befolkningen i arbetsför ålder (20–64 år)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396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SCB:s befolkningsprognos vid olika tillfällen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personer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452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utrikes födda efter antal år i Sverige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02355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285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122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Procent av potentiell arbetskraft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059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363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262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Ekonomisk försörjningskvot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Kvot mellan antalet ej sysselsatta i befolkningen och antalet sysselsatta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11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Obetingad och betingad prognos för </a:t>
            </a:r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yield</a:t>
            </a:r>
            <a:r>
              <a:rPr lang="sv-SE" dirty="0" smtClean="0"/>
              <a:t> bond-</a:t>
            </a:r>
            <a:r>
              <a:rPr lang="sv-SE" dirty="0" err="1" smtClean="0"/>
              <a:t>spread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988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398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604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Sociala transfereringar exkl. inkomstpensioner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358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338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968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inkomster och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028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839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Statsskuld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175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Revidering av offentlig konsumtion och potentiell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713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2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Obetingad och betingad prognos för svensk </a:t>
            </a:r>
            <a:br>
              <a:rPr lang="sv-SE" dirty="0" smtClean="0"/>
            </a:br>
            <a:r>
              <a:rPr lang="sv-SE" dirty="0" smtClean="0"/>
              <a:t>BNP-tillväxt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683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677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893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293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KPIF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938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96225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per invånare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Kronor, fasta priser,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366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183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Inkomna asylärenden per månad, 2015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281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Boendeformer hos inskrivna i Migrationsverkets mottagningssystem, 1 december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Tusental personer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608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Genomsnittliga handläggningstider hos Migrationsverket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Antal dagar,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73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Obetingad och betingad prognos för finansiellt index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438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Antal asylsökande 2015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268760"/>
            <a:ext cx="504056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165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Avgjorda asylärenden, januari–november 2015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196752"/>
            <a:ext cx="460851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295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Deltagare i etableringsinsatser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87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Styrränta och 10-årig statsobligationsränta i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17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Bostadsräntor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 utlåningsränta till hushåll för bostadsändamål, 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14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HOX prisindex, januari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52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Beräknad rörlig bostadsränta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7825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381</Words>
  <Application>Microsoft Office PowerPoint</Application>
  <PresentationFormat>A4 (210 x 297 mm)</PresentationFormat>
  <Paragraphs>113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52</vt:i4>
      </vt:variant>
    </vt:vector>
  </HeadingPairs>
  <TitlesOfParts>
    <vt:vector size="53" baseType="lpstr">
      <vt:lpstr>Office-tema</vt:lpstr>
      <vt:lpstr>Börsutveckling</vt:lpstr>
      <vt:lpstr>Långräntor, tioåriga statsobligationer</vt:lpstr>
      <vt:lpstr>Obetingad och betingad prognos för high yield bond-spread</vt:lpstr>
      <vt:lpstr>Obetingad och betingad prognos för svensk  BNP-tillväxt</vt:lpstr>
      <vt:lpstr>Obetingad och betingad prognos för finansiellt index</vt:lpstr>
      <vt:lpstr>Styrränta och 10-årig statsobligationsränta i Sverige</vt:lpstr>
      <vt:lpstr>Bostadsräntor i Sverige</vt:lpstr>
      <vt:lpstr>Bostadspriser</vt:lpstr>
      <vt:lpstr>Beräknad rörlig bostadsränta</vt:lpstr>
      <vt:lpstr>Reala bostadspriser för en given ränteutveckling</vt:lpstr>
      <vt:lpstr>Reala bostadspriser för en given ränteutveckling</vt:lpstr>
      <vt:lpstr>Olika räntebanor</vt:lpstr>
      <vt:lpstr>Modellsimulerade bostadspriser och HOX-index</vt:lpstr>
      <vt:lpstr>Bostadsränteprognoser</vt:lpstr>
      <vt:lpstr>Modellsimulerade reala bostadspriser</vt:lpstr>
      <vt:lpstr>Modellsimulerade reala bostadspriser</vt:lpstr>
      <vt:lpstr>Asylsökande</vt:lpstr>
      <vt:lpstr>Befolkning</vt:lpstr>
      <vt:lpstr>Andelen inrikes respektive utrikes födda i befolkningen 20–64 år</vt:lpstr>
      <vt:lpstr>Demografisk försörjningskvot</vt:lpstr>
      <vt:lpstr>Demografisk försörjningskvot</vt:lpstr>
      <vt:lpstr>SCB:s befolkningsprognos vid olika tillfällen</vt:lpstr>
      <vt:lpstr>Arbetslöshet utrikes födda efter antal år i Sverige</vt:lpstr>
      <vt:lpstr>Arbetskraft</vt:lpstr>
      <vt:lpstr>Arbetskraftsdeltagande</vt:lpstr>
      <vt:lpstr>Jämviktsarbetslöshet</vt:lpstr>
      <vt:lpstr>Sysselsatta</vt:lpstr>
      <vt:lpstr>Sysselsättningsgrad</vt:lpstr>
      <vt:lpstr>Ekonomisk försörjningskvot</vt:lpstr>
      <vt:lpstr>Offentliga utgifter</vt:lpstr>
      <vt:lpstr>Offentlig konsumtion</vt:lpstr>
      <vt:lpstr>Sociala transfereringar exkl. inkomstpensioner</vt:lpstr>
      <vt:lpstr>Offentliga utgifter</vt:lpstr>
      <vt:lpstr>Offentliga inkomster</vt:lpstr>
      <vt:lpstr>Offentliga inkomster och skatter</vt:lpstr>
      <vt:lpstr>Finansiellt och strukturellt sparande i offentlig sektor</vt:lpstr>
      <vt:lpstr>Statsskuld</vt:lpstr>
      <vt:lpstr>Revidering av offentlig konsumtion och potentiell BNP</vt:lpstr>
      <vt:lpstr>Arbetskraft</vt:lpstr>
      <vt:lpstr>Investeringar</vt:lpstr>
      <vt:lpstr>BNP-gap</vt:lpstr>
      <vt:lpstr>Arbetslöshet</vt:lpstr>
      <vt:lpstr>KPIF</vt:lpstr>
      <vt:lpstr>Reporänta</vt:lpstr>
      <vt:lpstr>BNP per invånare</vt:lpstr>
      <vt:lpstr>Asylsökande</vt:lpstr>
      <vt:lpstr>Inkomna asylärenden per månad, 2015</vt:lpstr>
      <vt:lpstr>Boendeformer hos inskrivna i Migrationsverkets mottagningssystem, 1 december 2015</vt:lpstr>
      <vt:lpstr>Genomsnittliga handläggningstider hos Migrationsverket</vt:lpstr>
      <vt:lpstr>Antal asylsökande 2015</vt:lpstr>
      <vt:lpstr>Avgjorda asylärenden, januari–november 2015</vt:lpstr>
      <vt:lpstr>Deltagare i etableringsinsatser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46</cp:revision>
  <dcterms:created xsi:type="dcterms:W3CDTF">2013-02-22T10:31:08Z</dcterms:created>
  <dcterms:modified xsi:type="dcterms:W3CDTF">2015-12-20T10:42:49Z</dcterms:modified>
</cp:coreProperties>
</file>