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19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05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98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Etableringsersättning och dagersättning till asylsökande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Miljarder kronor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Sociala transfereringar exklusive inkomstpensioner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2119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Befolkningen i olika åldersgrupper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93691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Demografiskt betingat personalbehov per ändamål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13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Inkomstpension och garantipension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617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Sjukpenningdagar per försäkrad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Antal dagar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02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Skatter och avgifter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549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Genomsnittlig kommunalskattesats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844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Maastrichtskuld och offentliga sektorns finansiella nettoförmögenhet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746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Offentliga sektrons kapitalinkomster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94905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276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880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inkomster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602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sektorns faktiska och strukturella finansiella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197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Strukturellt sparande i offentlig sektor och </a:t>
            </a:r>
            <a:br>
              <a:rPr lang="sv-SE" dirty="0" smtClean="0"/>
            </a:br>
            <a:r>
              <a:rPr lang="sv-SE" dirty="0" smtClean="0"/>
              <a:t>BNP-gap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96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Marginal till utgiftstaket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takbegränsade utgifter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61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utgifter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BNP </a:t>
            </a:r>
          </a:p>
          <a:p>
            <a:r>
              <a:rPr lang="sv-SE" dirty="0" smtClean="0"/>
              <a:t>i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502232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168</Words>
  <Application>Microsoft Office PowerPoint</Application>
  <PresentationFormat>A4 (210 x 297 mm)</PresentationFormat>
  <Paragraphs>46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Office-tema</vt:lpstr>
      <vt:lpstr>Offentliga sektorns finansiella sparande</vt:lpstr>
      <vt:lpstr>Maastrichtskuld och offentliga sektorns finansiella nettoförmögenhet</vt:lpstr>
      <vt:lpstr>Finansiellt sparande och strukturellt sparande i offentlig sektor</vt:lpstr>
      <vt:lpstr>Strukturella utgifter i offentlig sektor</vt:lpstr>
      <vt:lpstr>Strukturella inkomster i offentlig sektor</vt:lpstr>
      <vt:lpstr>Offentliga sektorns faktiska och strukturella finansiella sparande</vt:lpstr>
      <vt:lpstr>Strukturellt sparande i offentlig sektor och  BNP-gap</vt:lpstr>
      <vt:lpstr>Marginal till utgiftstaket</vt:lpstr>
      <vt:lpstr>Offentliga sektorns utgifter</vt:lpstr>
      <vt:lpstr>Offentliga konsumtionsutgifter</vt:lpstr>
      <vt:lpstr>Asylsökande</vt:lpstr>
      <vt:lpstr>Etableringsersättning och dagersättning till asylsökande</vt:lpstr>
      <vt:lpstr>Sociala transfereringar exklusive inkomstpensioner</vt:lpstr>
      <vt:lpstr>Befolkningen i olika åldersgrupper</vt:lpstr>
      <vt:lpstr>Demografiskt betingat personalbehov per ändamål</vt:lpstr>
      <vt:lpstr>Inkomstpension och garantipension</vt:lpstr>
      <vt:lpstr>Sjukpenningdagar per försäkrad</vt:lpstr>
      <vt:lpstr>Skatter och avgifter</vt:lpstr>
      <vt:lpstr>Genomsnittlig kommunalskattesats</vt:lpstr>
      <vt:lpstr>Offentliga sektrons kapitalinkomster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46</cp:revision>
  <dcterms:created xsi:type="dcterms:W3CDTF">2013-02-22T10:31:08Z</dcterms:created>
  <dcterms:modified xsi:type="dcterms:W3CDTF">2015-12-20T10:38:35Z</dcterms:modified>
</cp:coreProperties>
</file>