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Statsobligationsräntor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dagsvärden, 5-dagars glidande medelvärde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6626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28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2006-01-03=100,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72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Fasta bruttoinvesteringar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Index 2006=100,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45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Investeringar, hushållens konsumtion och export </a:t>
            </a:r>
            <a:br>
              <a:rPr lang="sv-SE" dirty="0" smtClean="0"/>
            </a:br>
            <a:r>
              <a:rPr lang="sv-SE" dirty="0" smtClean="0"/>
              <a:t>i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48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Prisutvecklingen för bostäder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HOX prisindex, index januari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25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låneskulder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årlig disponibel inkomst,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04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92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Asylsökande i november och december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Antal,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558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245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96</Words>
  <Application>Microsoft Office PowerPoint</Application>
  <PresentationFormat>A4 (210 x 297 mm)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Statsobligationsräntor</vt:lpstr>
      <vt:lpstr>Börsutveckling</vt:lpstr>
      <vt:lpstr>Fasta bruttoinvesteringar i USA, euroområdet och Storbritannien</vt:lpstr>
      <vt:lpstr>Investeringar, hushållens konsumtion och export  i Kina</vt:lpstr>
      <vt:lpstr>Prisutvecklingen för bostäder</vt:lpstr>
      <vt:lpstr>Hushållens låneskulder</vt:lpstr>
      <vt:lpstr>Asylsökande</vt:lpstr>
      <vt:lpstr>Asylsökande i november och december</vt:lpstr>
      <vt:lpstr>Hushållsbarometerns mikro- och makroindex</vt:lpstr>
      <vt:lpstr>Hushållens konsumtion och sparkvot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46</cp:revision>
  <dcterms:created xsi:type="dcterms:W3CDTF">2013-02-22T10:31:08Z</dcterms:created>
  <dcterms:modified xsi:type="dcterms:W3CDTF">2015-12-20T10:40:48Z</dcterms:modified>
</cp:coreProperties>
</file>