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51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konsumtion, real disponibel inkomst och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75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647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 och löner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922504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600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bruttoskuld (Maastrichtskuld)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853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727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Reporäntan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20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Efterfrågeläget, nulägesomdöme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Standardiserade avvikelser från medelvärde,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33703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Tusental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00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Global varuhandel och 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3-månaders glidande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80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85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36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BNP-gap, KPIF och 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013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Produktionsvolym i olika branscher 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2007=100,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32247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utgifter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BNP </a:t>
            </a:r>
          </a:p>
          <a:p>
            <a:r>
              <a:rPr lang="sv-SE" dirty="0" smtClean="0"/>
              <a:t>i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365682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158</Words>
  <Application>Microsoft Office PowerPoint</Application>
  <PresentationFormat>A4 (210 x 297 mm)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Barometerindikatorn och BNP</vt:lpstr>
      <vt:lpstr>Efterfrågeläget, nulägesomdöme</vt:lpstr>
      <vt:lpstr>Asylsökande</vt:lpstr>
      <vt:lpstr>Global varuhandel och industriproduktion</vt:lpstr>
      <vt:lpstr>Konsumentförtroende i USA, euroområdet och Sverige</vt:lpstr>
      <vt:lpstr>Styrräntor</vt:lpstr>
      <vt:lpstr>BNP-gap, KPIF och reporänta</vt:lpstr>
      <vt:lpstr>Produktionsvolym i olika branscher </vt:lpstr>
      <vt:lpstr>Offentliga sektorns utgifter</vt:lpstr>
      <vt:lpstr>Hushållens konsumtion, real disponibel inkomst och sparkvot</vt:lpstr>
      <vt:lpstr>Arbetslöshet och jämviktsarbetslöshet</vt:lpstr>
      <vt:lpstr>Inflation och löner</vt:lpstr>
      <vt:lpstr>Finansiellt sparande och strukturellt sparande i offentlig sektor</vt:lpstr>
      <vt:lpstr>Offentlig bruttoskuld (Maastrichtskuld)</vt:lpstr>
      <vt:lpstr>Arbetslöshet</vt:lpstr>
      <vt:lpstr>Reporäntan i Sverige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46</cp:revision>
  <dcterms:created xsi:type="dcterms:W3CDTF">2013-02-22T10:31:08Z</dcterms:created>
  <dcterms:modified xsi:type="dcterms:W3CDTF">2015-12-20T10:26:02Z</dcterms:modified>
</cp:coreProperties>
</file>