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8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88" d="100"/>
          <a:sy n="88" d="100"/>
        </p:scale>
        <p:origin x="82" y="87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28368C-8F2C-CA57-C570-0EF01F138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6914FA0-10AD-E859-A876-94EBA07FFA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6D46ACD-55B2-7DB6-2D92-8DBD4F9C4E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BA29184-2966-589D-07DD-68A8C16382E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88284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6CA7D5-9D10-DD77-9305-E07BF7279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6BA5628-E002-87A8-CA8C-99821C7283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9F645D-5B88-B3D2-1EEA-2EBB8C876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6F58F99-5CD6-6553-9D82-9C8A0048662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9695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17A108-EDC0-CC96-C4FC-2B30E1BFE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Riksbankens 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207022B-1123-1CD0-A287-5DBD8F1D63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D6DB6D-EF0A-A5A4-35BC-9E51384E2E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årsgenomsnitt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4752263-1839-E9F1-9788-F9A0E8F48EE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92130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7B5D39-FD49-79FB-9745-DF10641F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5D0AA0C-FA7F-48AA-F270-DFC2B50048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0F6F987-8AE2-ED3B-8561-19A64663A7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01C7F05-6060-C03E-9F3D-25626A47800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20695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2FCE24-2100-042E-D453-3A2D0E8F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49DA96A-7EE6-D06F-A9D7-E7B13A40DE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C6D809-3D4F-5F23-78EE-9BC3C92356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540F64C-2556-20D7-70F5-E6DA2F8E228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01167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BA3B2F-8F41-B642-EE41-065B0174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Svensk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0B94DB4-6F1E-BD52-EF1D-B3F7D12D68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6A53B03-6B4C-F35C-94DA-D830FF9AF6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5CFA4E8-1ECC-6338-0471-1E0F948EDA2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34734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B81247-C766-C74E-6E98-5FB3C7418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Svenskt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16F6B19-25B9-B01E-CEAE-C1E5EF022D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50494E-FE07-07B1-7FA2-F76930488C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85077AA-2E56-40B3-6BEE-ADC36526C36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25726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B9AD7E-7647-394C-14D0-A8794638F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DC42E4A-1ADE-B5C7-64F6-13A5EA570F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F4DA90-6C08-4535-924C-27B22F1C17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C4F0744-1698-E42C-A564-1740F1CD7F5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2780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7DB953-146B-1558-18A7-C79D07C0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Förväntningar på försäljningspriser på 3 månaders sikt bland tjänsteföretagen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D69FAC8-B607-3758-530A-DADDA1ED11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1AC53C1-77C1-4A55-FD2D-A11FCD041F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F5F4158-53C2-6E46-4F63-6BC531611E9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4678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FFC728-1D77-360C-2EEA-78902CAF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075C521-5A8F-F5A6-F6D2-FDD3BA5715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5700157-C391-9C94-9FF9-C30D5AC8C3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ADDB265-7327-0F5B-CEF1-0AA3B815B8A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3724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87CC40-D139-7D1E-581E-9EF6D4FF7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konfidensindikator och 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9F4AD68-588D-C10B-B5A8-860ECBFCC2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41C749F-FA2F-77CD-A87E-6F8C5C7261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0429028-CCD4-09D2-0325-02C87C67084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2633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1D8EF0-8146-CAAA-E384-8892D004C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Osäkerhetsintervall för BNP-prognosen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A134608-D163-D7AB-3049-0C73F1191A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E94C15F-0F5C-0ED3-433E-E5AEE5BAC1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CA4C572-2F2B-DC1C-F360-9F57E25B3C4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4005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0070D-2244-033A-7D08-EF947DB05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Osäkerhetsintervall för arbetslöshetsprognosen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2C65251-F738-23F1-3B0B-50BEEE503F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55B909-5968-9698-0C06-B3FDBB443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EF3F7D1-24A3-0471-24A0-21F02C4F5A5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4840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1CC4E9-F875-4B2A-6759-674E8D0D5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Osäkerhetsintervall för inflationsprognosen, 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C7E2D55-BC51-6D3A-9862-0DE504C59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E6A971-856A-DAAC-36F7-B71EF41A35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B40E16D-FD4C-561D-66DA-3D330E805A7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78277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ABB282-324A-B6CC-2365-31EC277B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0E5F295-75A2-C8C0-56D8-9CF90C28B9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1F79BEA-27F9-58F6-47CF-925F76DE6B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9329CF6-2E49-4A2E-6BF3-6CBA39DF94D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2197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ECDDA1-CE76-AEBC-4999-B1937E680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KPIF-inflation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32537DF-6323-84EF-7E49-8030788F2E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81F6BC2-DF6D-7BB4-83BC-631F429B90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EE84537-F32B-E987-882B-0F41025F575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79106971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30</TotalTime>
  <Words>219</Words>
  <Application>Microsoft Office PowerPoint</Application>
  <PresentationFormat>Bredbild</PresentationFormat>
  <Paragraphs>48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ExternaPresentationer2</vt:lpstr>
      <vt:lpstr>Konsumentpriser</vt:lpstr>
      <vt:lpstr>Förväntningar på försäljningspriser på 3 månaders sikt bland tjänsteföretagen</vt:lpstr>
      <vt:lpstr>Styrränta</vt:lpstr>
      <vt:lpstr>Hushållens konfidensindikator och hushållens konsumtion</vt:lpstr>
      <vt:lpstr>Osäkerhetsintervall för BNP-prognosen</vt:lpstr>
      <vt:lpstr>Osäkerhetsintervall för arbetslöshetsprognosen</vt:lpstr>
      <vt:lpstr>Osäkerhetsintervall för inflationsprognosen, KPIF</vt:lpstr>
      <vt:lpstr>Timlön i hela ekonomin</vt:lpstr>
      <vt:lpstr>KPIF-inflation</vt:lpstr>
      <vt:lpstr>Arbetslöshet</vt:lpstr>
      <vt:lpstr> Riksbankens styrränta</vt:lpstr>
      <vt:lpstr> Hushållens konsumtion</vt:lpstr>
      <vt:lpstr> Investeringar</vt:lpstr>
      <vt:lpstr> Svensk BNP</vt:lpstr>
      <vt:lpstr> Svenskt BNP-gap</vt:lpstr>
      <vt:lpstr> Maastrichtskuld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9</cp:revision>
  <dcterms:created xsi:type="dcterms:W3CDTF">2024-03-22T16:05:38Z</dcterms:created>
  <dcterms:modified xsi:type="dcterms:W3CDTF">2024-03-26T08:23:20Z</dcterms:modified>
</cp:coreProperties>
</file>