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46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3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2074" y="77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2022-03-29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2022-03-29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15D477-D440-4EEF-B1A5-266C2D722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konfidensindikator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9952A19-1AE3-45DF-B811-1650BB6B41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4070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CD93487-4A6B-4F4D-AA48-4728A3908D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medelvärde=100,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2F0EB80-77EB-461F-8360-D0E0F38CB68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094547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117B8B-896F-4B69-8D63-B1F69E4D9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Svensk BNP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DFDE7E4-EFCB-4821-9880-281447ADF4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AD4C368-3BD1-40E4-8077-033297D24B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9444EE3-2C74-4E93-BC74-F219FDB7AF8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12201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A26891-CBE1-4039-B2FB-5678FE010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Timlön i hela ekonomin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1C4A04C-A7A0-485E-810D-AF03461193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929A902-32C1-4CDD-AF87-9B618EC624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25077A7-A8F5-487A-ADFB-23C11B4844B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276935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BE8221-249B-4BDC-BF50-B1C4F8A7E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Sysselsatta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35BFEBB-DE6E-4BC7-B685-B8D5D04917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ACECCF1-E543-49A3-B6A1-AE09E9CA6C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Tusental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A80318C-0236-48E0-9EBB-F849F932041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491792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D1FA3D-BEAD-4DC0-B047-FF54B3E8F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Arbetslöshet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8F15D49-E137-419C-8A66-35828F9409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39BFD5C-3459-47F2-B1AE-3AD5EDCEB0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1013673-43F7-4867-A665-E41013F1832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146409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E82723-34A4-4418-8C7D-DF0E448AA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VIX-index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F6398C9-4F87-4040-92C8-D1ACCC3B89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4AF20F5-E060-4F92-9369-A6B88C14AF7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Index, dagsvärden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7D88F7E-BC9D-44BE-AF17-FAABAC1528C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Chicago Board Options Exchange (CBOE) och Macrobond.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4183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4C6ABE-D476-436B-9ABA-3DBC8BBB9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Osäkerhetsintervall för BNP-prognosen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D0CB74F-50BE-4AB2-A177-2AE2A421E3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5" y="1407582"/>
            <a:ext cx="5184575" cy="4645003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FCE1FF4-BCB9-4BCC-B086-CAD2EAA8A0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75E5C45-D1BE-4F21-9DC5-DE789C3C1AF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615783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CC8219-0DB4-4F0B-AAAB-5B600FA32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Osäkerhetsintervall för arbetslöshetsprognosen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3FD2343-9269-438D-BFAE-3EA658DE68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1398915"/>
            <a:ext cx="5415797" cy="487421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8C66667-1441-4940-A63D-C8088CF343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5E4EF66-1F06-497B-9F02-BBC90475374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103323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ED5A20-7440-45A5-B89D-56072D270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KPIF-inflation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28B41E6-F427-45A2-A21A-91DB366477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8599AB6-4EF3-4DB7-A5AE-48BBD4ADEA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F88624B-3367-4567-AB55-7ADD1B59E5E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713360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DA4CB6-85F2-4BAA-A85D-E4DA88141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KPI-inflation i omvärlden 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B800B34-7599-4AA6-9491-4E845F564C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449B335-D4FE-44B4-A8CA-49325161812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0DDF5CC-7610-42D4-B7BF-15D901F8847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OECD, Eurostat,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27625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2B2F5C-54B0-4EA3-BCFE-03BADBDDD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Omvärldens BNP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6B7BDD9-3C3F-417A-BFA9-02049F7D62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A136510-F1A2-43A3-B0EC-B773EB6A59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3E5538C-EF5A-4EED-8AC5-667856BB39A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OECD, Eurostat,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28139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BDA244-5DAC-4628-9EBA-259D7BA12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konsumtion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51BC436-EF06-488E-A902-356D0726D2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6272F8D-11F4-47CC-BEBE-0ED08F5CD2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DE2BD29-5C1A-428F-AB6D-0F4E5A7DC4B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380958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FBF3B4-71FD-4279-99E3-E96DCC319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Svensk export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22B4BD9-A863-44D7-BE83-637B5C3F7D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CBD0C26-F9F1-484C-AAFA-B07237D968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8D04602-8534-4CFB-871C-A854EE92438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381161609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130</TotalTime>
  <Words>175</Words>
  <Application>Microsoft Office PowerPoint</Application>
  <PresentationFormat>Bredbild</PresentationFormat>
  <Paragraphs>41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7" baseType="lpstr">
      <vt:lpstr>Arial</vt:lpstr>
      <vt:lpstr>Calibri</vt:lpstr>
      <vt:lpstr>Verdana</vt:lpstr>
      <vt:lpstr>ExternaPresentationer2</vt:lpstr>
      <vt:lpstr>Hushållens konfidensindikator</vt:lpstr>
      <vt:lpstr>VIX-index</vt:lpstr>
      <vt:lpstr>Osäkerhetsintervall för BNP-prognosen</vt:lpstr>
      <vt:lpstr>Osäkerhetsintervall för arbetslöshetsprognosen</vt:lpstr>
      <vt:lpstr>KPIF-inflation</vt:lpstr>
      <vt:lpstr>KPI-inflation i omvärlden </vt:lpstr>
      <vt:lpstr>Omvärldens BNP</vt:lpstr>
      <vt:lpstr>Hushållens konsumtion</vt:lpstr>
      <vt:lpstr>Svensk export</vt:lpstr>
      <vt:lpstr>Svensk BNP</vt:lpstr>
      <vt:lpstr>Timlön i hela ekonomin</vt:lpstr>
      <vt:lpstr>Sysselsatta</vt:lpstr>
      <vt:lpstr>Arbetslöshet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Företagens förväntningar på framtida försäljningspriser i euroområdet</dc:title>
  <dc:creator>Rosmarie Andersson</dc:creator>
  <cp:lastModifiedBy>Rosmarie Andersson</cp:lastModifiedBy>
  <cp:revision>9</cp:revision>
  <dcterms:created xsi:type="dcterms:W3CDTF">2022-03-25T16:21:55Z</dcterms:created>
  <dcterms:modified xsi:type="dcterms:W3CDTF">2022-03-29T13:02:26Z</dcterms:modified>
</cp:coreProperties>
</file>