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F0C059-A626-47B9-9E24-95604A29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767B89-125F-41C3-AB12-1FFA6FD50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D4E161-BE38-46FB-BE38-988A3D68C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2F3575-0ED1-404D-A2D6-DD8470EF3F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339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DDEE9-ACA3-41A9-9B7A-60C6F479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553A49-9636-4FFE-B6F2-0E825A34D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D5D362-4B7C-44A7-A0EB-26C3F773D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4EBC24-126A-4FC3-AC9B-141CFC0629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163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29D8F-80D9-49DF-9FA0-E8A5BFBF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99AB77-C19C-425E-9B81-517F46F04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24C36A-C78B-4775-A4BA-353F5A4D9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29A7B9-D1D1-4318-A20D-CD847090BA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745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E5438-4312-4A97-B5F4-0556BA4A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30AA0E-B720-4EB0-A1EF-724A95225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BCD326-DC63-4E2C-A552-4D653C325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procent av potentiell BNP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4AC809-E2B1-4ABA-B8C1-1E25ACE477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198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CA57C3-C3C3-4861-8240-40C8CE1A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18EBBB-5816-453E-A696-FB8FCE9DA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3562D8-71D6-4DB7-B17F-D09E9E085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DB20B5-A62F-410A-9104-2057EE2603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16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1B0DD-4BA7-4EF0-898A-F5CDA15B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Reala korträntor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4EE032-48B0-49F8-A6FA-99062CD10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558986-4B5C-4AD3-9DE8-C35DD4C0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C04A9C-DFF3-4BE4-96EA-BC8AA22C74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SCB,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279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531AC-D465-4731-B29C-C1EBF686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55257DA-F61D-49BB-908D-849295EA7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FB2C8-953B-4E54-A047-46361CAFF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C1EFDB-9E1B-40B7-9488-38E8739DC0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6153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28162A-38FB-4087-85A7-5C3BE5A6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inhemsk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5ACEF94-FFF7-42C6-BA98-85BB971AC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263042-3F64-46A0-BFBB-E85FDC332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C90BCE-629F-4557-ACA5-3D256284FF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755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B47685-0C1B-40A1-ADC3-30987FB1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381009-8ABE-4499-88FE-995FE7613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B7A3E4-7179-4C0E-BC57-743AA9C6A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värden,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C2E6D6-7CE6-47DF-924A-5788B56A5A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865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7D95BA-920B-41CA-AB2F-27C684F3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Export, import och nettoexport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33BEB59-6268-4BF8-897D-078DD46D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E5B135-322E-49FC-89ED-54979CD86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EE17D3-376C-426C-BBD8-F37785FFA6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290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75AD43-04C9-4E5C-8E61-84E5BE6B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C27517-A051-4884-9CC7-2EC640BC9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FD08B6-BC92-4A6B-B18E-5C300DFEA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F3C0B5-FD13-4DAC-AD0E-451899F5CB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148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F80561-2883-400F-A588-916A4ACE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Sysselsatta, arbetade timmar och medelarbetstid,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B34D79-6A68-42B2-95DD-F5529F0D9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002930-3BA4-4614-A79C-6ED132ADE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D9B4B3-8447-4049-B54F-61B7B20998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018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D968B-36B2-492A-BD72-4625B837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785A68-CFD5-460B-859D-FE659825D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4C68C3-F672-4761-8884-4422A0349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befolkningen, procent av arbetskraften respektive procent av potentiell arbetskraft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F3CFCD-BEBE-49CF-9438-8C365E9A7D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3185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C45C77-F6C8-4F33-A71F-E0D666BB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1A2189-9C37-4357-A559-A4344EF00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1548C6-12F6-4CF6-9707-2B8632A13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A04CEA-90B6-4DEC-A0E1-7A8D08374F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140565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182</TotalTime>
  <Words>247</Words>
  <Application>Microsoft Office PowerPoint</Application>
  <PresentationFormat>Bredbild</PresentationFormat>
  <Paragraphs>42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ExternaPresentationer2</vt:lpstr>
      <vt:lpstr>Importjusterat bidrag till BNP-tillväxten</vt:lpstr>
      <vt:lpstr>BNP-gap och arbetsmarknadsgap i Sverige</vt:lpstr>
      <vt:lpstr>Total inhemsk konsumtion</vt:lpstr>
      <vt:lpstr>Hushållens konsumtion och sparkvot</vt:lpstr>
      <vt:lpstr>Export, import och nettoexport</vt:lpstr>
      <vt:lpstr>Fasta bruttoinvesteringar</vt:lpstr>
      <vt:lpstr>Sysselsatta, arbetade timmar och medelarbetstid, hela ekonomin</vt:lpstr>
      <vt:lpstr>Sysselsättningsgrad och arbetslöshet</vt:lpstr>
      <vt:lpstr>Timlön och enhetsarbetskostnad i näringslivet</vt:lpstr>
      <vt:lpstr>Strukturellt sparande i offentlig sektor och BNP-gap</vt:lpstr>
      <vt:lpstr>Reporänta</vt:lpstr>
      <vt:lpstr>Realränta, KPIF-inflation och BNP-gap</vt:lpstr>
      <vt:lpstr>Kronans effektiva växelkurs (KIX)</vt:lpstr>
      <vt:lpstr>Reala korträntor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18</cp:revision>
  <dcterms:created xsi:type="dcterms:W3CDTF">2019-10-04T15:16:36Z</dcterms:created>
  <dcterms:modified xsi:type="dcterms:W3CDTF">2019-10-08T06:45:11Z</dcterms:modified>
</cp:coreProperties>
</file>