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FDB9F-4025-4BBD-AD70-7EE1FA3E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463EA72-3C0C-458C-B58E-3C612AC59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AC406E-38C1-4ADD-8000-CCB806B8BF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1D7844-42A6-48E8-8F78-893E295CAC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118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F1BA6D-3F5B-4524-A2C5-08411944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E6C1CF3-0171-4D99-B6A1-FC168A1B1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4566ED-AF75-4926-8CB0-10E5E27B3B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C631CB-C525-4C0E-ADC1-45D4401C4A9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8660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58BACD-67B3-4101-90B2-E61CFE2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8A7C0F-E51A-4679-B521-C43C857E1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4750C1-8A0A-4B06-8482-75CD89A6B5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BC3013-86E6-4DAB-A3F5-28A6A46143D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1193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38679B-430B-47DF-81A1-3C040E8B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27AD0A-3669-480D-95B0-EA27BFDE9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5BB814-B516-4D70-92D5-E8E90A6AC7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830AA5A-6AE5-4D7A-B54C-29E2BF8002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7974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290C04-18F2-418B-BCB5-FC55C7B2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6F2BEB-DCA2-4CEF-A381-7709A44F6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1D87EF-EFFD-41B2-95F3-7199F6FA93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D87985-733D-4124-9298-6DED00690C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9309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136C85-D69D-44EE-89A8-81608A96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och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006F6CA-3E87-4AD8-9EB3-3309D9D58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F30652-C76B-498A-83A3-71F557989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2CC9F5-924F-4084-A540-89C61668A6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4219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84DBD2-751C-4E57-B386-C5A49913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9B36BE-325C-46DC-B789-255B15E44A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C322AF-E6D2-4955-A82B-4FA84BEB58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9BE15C-1D50-48F2-B11A-0AD08485955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9684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126F3A-31B9-46AF-99CB-071C71C62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CBAA5F-1909-4D2B-B647-2465C96A0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22E0DD-B4AC-4B22-9478-EC80601B4E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30B4EC4-6B9F-4ABE-8BC4-BF398FCDB6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7995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F799E7-5A3D-4F90-9352-260B19ED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82C4752-9403-4516-8088-872AE1E10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8E2D37-CF74-42ED-8D59-0F3256BAE4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46580B9-CFC3-4BBE-B4CD-2B4D3A7E77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121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B6838-73D6-440C-BD7F-BB445778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3E26C3-AAFA-4D43-BD85-E1EAA4C03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9CF319-B7F5-4759-B771-395E779D2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1EACD64-E607-4755-8B01-49060888F5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6752898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48</TotalTime>
  <Words>154</Words>
  <Application>Microsoft Office PowerPoint</Application>
  <PresentationFormat>Bredbild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Hushållens konsumtion och sparkvot</vt:lpstr>
      <vt:lpstr>Importjusterat bidrag till BNP-tillväxten</vt:lpstr>
      <vt:lpstr>BNP-gap och arbetsmarknadsgap i Sverige</vt:lpstr>
      <vt:lpstr>Arbetslöshet och jämviktsarbetslöshet</vt:lpstr>
      <vt:lpstr>Timlön och enhetsarbetskostnad i näringslivet</vt:lpstr>
      <vt:lpstr>Inflation, KPIF</vt:lpstr>
      <vt:lpstr>Strukturellt sparande i offentlig sektor</vt:lpstr>
      <vt:lpstr>Reporänta</vt:lpstr>
      <vt:lpstr>Realränta, KPIF-inflation och BNP-gap</vt:lpstr>
      <vt:lpstr>Kronans effektiva växelkurs (KIX)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Barometerindikatorn och BNP</dc:title>
  <dc:creator>Rosmarie Andersson</dc:creator>
  <cp:lastModifiedBy>Rosmarie Andersson</cp:lastModifiedBy>
  <cp:revision>10</cp:revision>
  <dcterms:created xsi:type="dcterms:W3CDTF">2021-03-26T16:18:02Z</dcterms:created>
  <dcterms:modified xsi:type="dcterms:W3CDTF">2021-03-30T12:14:22Z</dcterms:modified>
</cp:coreProperties>
</file>