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49" r:id="rId2"/>
    <p:sldId id="350" r:id="rId3"/>
    <p:sldId id="351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414" y="102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2021-03-30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2021-03-30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33C53F-0F63-4E37-9F8B-459BDABDD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Statsobligationsräntor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21FAF9B-6C18-4A13-8025-036619990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42CF73-DEF8-4954-B1AD-7AE049C99B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dagsvärden, 5-dagars glidande medelvärde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E38D0E0-B775-406C-9A59-C085E0C20FF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Federal Reserve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636399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AB6923-E429-4E01-9AEA-52A93EC1B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Svensk export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28F4A81-73E7-4AC9-8935-95B0B881D3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88B54D0-6625-475E-BEB6-C90FF05511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DD81584-5F81-416B-827E-1D7A9E2279E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28727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D9F274-0615-4F36-8DC9-B60701372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Svensk import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8260678-E488-44A4-A2E1-AED33DE80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B5CBC3-B8A9-4487-BCCE-FD92861989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559F162-5F5C-489C-81B5-4FBAE478CB4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8895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C79DAA-B6D0-4FF6-A031-783525F8F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Svensk 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5A31125-14F8-41E6-A691-5A414070D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3D938F4-6A42-4F92-B8C8-00C087FCD2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411F039-1A9D-437C-BE41-AC6357E1DB3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79982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7221AC-A6E6-48F6-A2E4-251F71550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Sysselsatta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10EDAAF-D912-4920-B278-104B574E9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71096B3-6A13-4DD9-BF78-D52B21BBDD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2B95616-30FB-47CC-8917-309C2D0C1C2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78764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9F76D3-93BC-4312-BDA3-8696E0299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6AE1A24-5E6E-43F3-95AD-E7EA12BDD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AE20A47-84D0-417B-B010-145222B518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63FA02B-8324-484C-A484-EB63A0487C3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07586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3F7E6F-3E33-45BF-BD6E-658C8B634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Reporänta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BD1A6A6-D639-49BA-AC20-0B3C5B9F8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52F4B9-31F8-4EF7-A305-5C4D50F8D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årsgenomsnitt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1E71C63-A9F8-4599-98E0-B937A587105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Riksbanken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88823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76804-BA34-44E3-82C2-9E789E701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Växelkurs (KIX6)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31ADED9-8858-4C09-B452-044E0659A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26E61AB-16B7-4260-B228-6A4F1CE560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2833464-CD23-4FB0-BC4E-11F1B3DAB43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Riksbanken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66915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985034-72DC-4FA4-A61D-6916CA2AF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KPIF-inflation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211771D-3821-42D3-96D2-E4446BA28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C2CEAA-972C-43A7-B576-BDE9C82FBA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3B40657-BE0A-4B1F-B5D4-A1FA45DDDA6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3059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4DC55F-EBE3-4652-B051-035E485DE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Finansiellt sparande i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67C8403-58AD-4793-89D6-E5DEC3DE9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09D8EC-12FF-4E02-ABFE-A5DF9D9D7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A27DBC0-B27D-495E-8399-57BE7A151AF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24026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785BE2-17E0-46DA-8415-B6D89FC58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Maastrichtskuld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E5FCF66-E578-4751-BFBC-406F9CAE7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6159DE9-3673-4044-88AB-F358BED92F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2E281CB-2460-4699-891C-DB1D1460B5F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76340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52592A-39AE-4DB5-82EC-142A34616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skuldkvot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BA9E084-E8B0-4F0E-9E76-719EBF26E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CBB3B33-1660-4E89-AF84-D786375CF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disponibel inkomst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E36321E-EFDC-47A7-95AA-2DCFE09E211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75569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BA0DF6-70AC-4529-93F2-8A72A9D73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Osäkerhetsintervall för BNP-prognosen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68B9735-0CA3-4DB1-A2A4-7785C4DEE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61" y="1384836"/>
            <a:ext cx="5216400" cy="469712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22014C-D938-46D6-B6FC-1883376E09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9520A30-73CB-4B33-99DB-5A0A791B8CB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53719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0DB789-3066-4F12-80E3-FE0B9511A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Osäkerhetsintervall för arbetslöshetsprognosen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B6BF278-0AE3-46F8-91E2-BC1D9359B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340777"/>
            <a:ext cx="5217795" cy="471973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5318C1B-7DB6-41DE-88E7-8EB1B8A677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A55065D-5B73-469B-B930-C2FF27B9317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48796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BC5C23-D433-407D-8234-91EE3282F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Svenskt BNP-gap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A4110F3-E008-4DD3-8A74-D791D39EC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D9225B6-EB21-4291-82EF-6E166F1238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4363FDF-D718-4856-9AF6-298C0C18426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732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7813C7-4442-4A80-A1E3-097B5249C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Omvärldens 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96B62F1-7AB7-4737-BF54-CFB2A6925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8D244B2-D0B3-4681-9224-DAE159677A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84727D9-199F-4B54-8D56-3C55187C6E5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OECD, Eurostat,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71583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53A92C-FF37-4213-98F8-FD7238681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Omvärldens styrränta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C4297EF-B489-4CB9-BD0D-B18FB86AD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E5C784-F311-4B24-8072-27F70610D0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62A2826-90BE-4691-89AF-FB2C16171AD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Bank of England, Bank of Japan, ECB, Federal Reserve, Norges Bank,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6114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B23D7F-8726-4743-9059-7E8F3983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7B8F699-3F2D-4C20-A977-99668AED0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4A66F53-2B03-43F5-B733-64101A2D11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5A38CED-7BEA-41EC-AC97-255EC50EE2F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44106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A081D6-EDD7-4AB3-9BE5-B2C6EA521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1F56106-7402-46E7-B5E1-F10C93E5C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5FC7033-3D0B-4D6C-AE5C-C0AC50EDBE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256117A-B9E4-46A2-AACD-486BF81EB74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55074013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46</TotalTime>
  <Words>258</Words>
  <Application>Microsoft Office PowerPoint</Application>
  <PresentationFormat>Bredbild</PresentationFormat>
  <Paragraphs>57</Paragraphs>
  <Slides>19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3" baseType="lpstr">
      <vt:lpstr>Arial</vt:lpstr>
      <vt:lpstr>Calibri</vt:lpstr>
      <vt:lpstr>Verdana</vt:lpstr>
      <vt:lpstr>ExternaPresentationer2</vt:lpstr>
      <vt:lpstr>Statsobligationsräntor</vt:lpstr>
      <vt:lpstr>Hushållens skuldkvot</vt:lpstr>
      <vt:lpstr>Osäkerhetsintervall för BNP-prognosen</vt:lpstr>
      <vt:lpstr>Osäkerhetsintervall för arbetslöshetsprognosen</vt:lpstr>
      <vt:lpstr>Svenskt BNP-gap</vt:lpstr>
      <vt:lpstr>Omvärldens BNP</vt:lpstr>
      <vt:lpstr>Omvärldens styrränta</vt:lpstr>
      <vt:lpstr>Hushållens konsumtion</vt:lpstr>
      <vt:lpstr>Investeringar</vt:lpstr>
      <vt:lpstr>Svensk export</vt:lpstr>
      <vt:lpstr>Svensk import</vt:lpstr>
      <vt:lpstr>Svensk BNP</vt:lpstr>
      <vt:lpstr>Sysselsatta</vt:lpstr>
      <vt:lpstr>Arbetslöshet</vt:lpstr>
      <vt:lpstr>Reporänta</vt:lpstr>
      <vt:lpstr>Växelkurs (KIX6)</vt:lpstr>
      <vt:lpstr>KPIF-inflation</vt:lpstr>
      <vt:lpstr>Finansiellt sparande i offentlig sektor</vt:lpstr>
      <vt:lpstr>Maastrichtskuld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1 Barometerindikatorn och BNP</dc:title>
  <dc:creator>Rosmarie Andersson</dc:creator>
  <cp:lastModifiedBy>Rosmarie Andersson</cp:lastModifiedBy>
  <cp:revision>10</cp:revision>
  <dcterms:created xsi:type="dcterms:W3CDTF">2021-03-26T16:18:02Z</dcterms:created>
  <dcterms:modified xsi:type="dcterms:W3CDTF">2021-03-30T12:17:14Z</dcterms:modified>
</cp:coreProperties>
</file>