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59" r:id="rId16"/>
    <p:sldId id="257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72" d="100"/>
          <a:sy n="72" d="100"/>
        </p:scale>
        <p:origin x="528" y="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Fördjupning: Arbetslöshet i covid-19-pandemin</a:t>
            </a:r>
          </a:p>
        </p:txBody>
      </p:sp>
    </p:spTree>
    <p:extLst>
      <p:ext uri="{BB962C8B-B14F-4D97-AF65-F5344CB8AC3E}">
        <p14:creationId xmlns:p14="http://schemas.microsoft.com/office/powerpoint/2010/main" val="206221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efter utbildningsnivå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4DFF6E3-21C5-4748-8D35-23780BCA4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92105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bland personer med grundskoleutbildning, 20−64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2B85FE-E687-4750-A353-0F392B829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345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Sysselsättningsförändring på branschnivå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5D0A56-AD5F-4F36-B79D-5ACD51F17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Procentenheter,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43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anställda industri samt hotell, restaurang och transport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6589888-3C45-4B04-96D8-2B9CF54A3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Relativt sysselsatta i näringslivet,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375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anställda industri samt hotell, restaurang och transport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D80B6A-5157-44E0-B51A-5E492CFB1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 personer,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082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62F0A83-47AF-4895-A220-C550652AE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CE4648-E8F7-4562-BC6F-81054DEF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3E94AB-EE1C-4D32-A2DD-561FFB4E13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Fördjupning: Växelkursens genomslag på svenska priser under 2000-talet</a:t>
            </a:r>
          </a:p>
        </p:txBody>
      </p:sp>
    </p:spTree>
    <p:extLst>
      <p:ext uri="{BB962C8B-B14F-4D97-AF65-F5344CB8AC3E}">
        <p14:creationId xmlns:p14="http://schemas.microsoft.com/office/powerpoint/2010/main" val="255190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5C245-F700-430B-92FB-C4DB059F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8FDF35-25F5-46C8-8EEC-B62A35AF5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D41F4-AA33-4742-812D-ED6A2BA2E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1992-11-18=100,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A4C9AC-CC01-438A-B113-48CD6087AE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72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D446-8534-44B9-81AF-7E40759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 och importpris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7EBCE0-5E05-46A8-A598-E3695956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EE106-C41E-4739-88CA-97BEE6647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4286AB-2064-43D6-9514-020A84D5D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</a:t>
            </a:r>
            <a:r>
              <a:rPr lang="sv-SE" dirty="0" err="1"/>
              <a:t>Macobond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14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D446-8534-44B9-81AF-7E40759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Växelkursen och varu- och tjänstepriser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B9EE38-7126-4BA4-9130-B0949713E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EE106-C41E-4739-88CA-97BEE6647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4-kvatals glidande medelvärde,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4286AB-2064-43D6-9514-020A84D5D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174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D446-8534-44B9-81AF-7E40759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Växelkursens genomslag på prisnivån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ED38BD-BC7D-44EC-B512-EE550E485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EE106-C41E-4739-88CA-97BEE6647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4286AB-2064-43D6-9514-020A84D5D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573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 om uppsägning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0622FB8-BFAF-448F-BED1-956BECF71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2843268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D446-8534-44B9-81AF-7E40759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Växelkursens genomslag på 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00EB04-38EC-49D5-AC0C-0728CC13F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EE106-C41E-4739-88CA-97BEE6647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4286AB-2064-43D6-9514-020A84D5D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983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D446-8534-44B9-81AF-7E40759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Producentpris konsumentvaror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7A19A9-6BA8-442A-A915-9CAF94DF1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EE106-C41E-4739-88CA-97BEE6647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2015=100,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4286AB-2064-43D6-9514-020A84D5D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ECB, Eurostat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78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D446-8534-44B9-81AF-7E40759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 för tillverkningsindustrin i OECD-länderna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A50AEC1-5847-4CFA-A7DA-04A3D96D8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EE106-C41E-4739-88CA-97BEE6647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4286AB-2064-43D6-9514-020A84D5D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0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9188C-926A-459D-8865-AE173D71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Importpris på råvaror samt pris på Brentolja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BB9A324-EA03-4C5D-9319-9EF739FEF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5CA7A5-86B7-471C-9A58-AA1B8097E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respektive SEK/fat,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213A0C-992B-4B97-AE26-4CFC7C47B0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237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Ackumulerade varsel 2020 per bransch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08C8678-BC5F-44A4-90D8-898CEFF21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743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6AADC4-9D31-48E8-BF88-91AB7EFCB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03957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olika åldersgrupper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EFB94B2-5C43-4009-9E2D-5F933AEFD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35481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för åldersgrupper inom kärnarbetskraften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4D0978-BA78-4036-9F7B-14405D272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076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för kvinnor och män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4E3F185-B897-42AB-8BFA-078E252FC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75184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med visstidsanställning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2AD9C3-52BB-4703-9577-D774A1622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286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79CBC6-210D-4376-BFA3-AF23A89B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3C0C56-F246-43D7-9459-00CB953B5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8A334B-6EE6-417E-9455-8189F9820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B31E5-85FE-44D1-BDD2-34EA55746E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42988508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164</TotalTime>
  <Words>330</Words>
  <Application>Microsoft Office PowerPoint</Application>
  <PresentationFormat>Bredbild</PresentationFormat>
  <Paragraphs>65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ExternaPresentationer2</vt:lpstr>
      <vt:lpstr>PowerPoint-presentation</vt:lpstr>
      <vt:lpstr>Varsel om uppsägning</vt:lpstr>
      <vt:lpstr>Ackumulerade varsel 2020 per bransch</vt:lpstr>
      <vt:lpstr>Arbetslöshet</vt:lpstr>
      <vt:lpstr>Arbetslöshet i olika åldersgrupper</vt:lpstr>
      <vt:lpstr>Arbetslöshet för åldersgrupper inom kärnarbetskraften</vt:lpstr>
      <vt:lpstr>Arbetslöshet för kvinnor och män</vt:lpstr>
      <vt:lpstr>Sysselsatta med visstidsanställning</vt:lpstr>
      <vt:lpstr>Arbetslöshet</vt:lpstr>
      <vt:lpstr>Arbetslöshet efter utbildningsnivå</vt:lpstr>
      <vt:lpstr>Arbetslöshet bland personer med grundskoleutbildning, 20−64 år</vt:lpstr>
      <vt:lpstr>Sysselsättningsförändring på branschnivå</vt:lpstr>
      <vt:lpstr>Antal anställda industri samt hotell, restaurang och transport</vt:lpstr>
      <vt:lpstr>Antal anställda industri samt hotell, restaurang och transport</vt:lpstr>
      <vt:lpstr>PowerPoint-presentation</vt:lpstr>
      <vt:lpstr>Växelkursindex</vt:lpstr>
      <vt:lpstr>Växelkurs och importpris</vt:lpstr>
      <vt:lpstr>Växelkursen och varu- och tjänstepriser</vt:lpstr>
      <vt:lpstr>Växelkursens genomslag på prisnivån</vt:lpstr>
      <vt:lpstr>Växelkursens genomslag på inflationen</vt:lpstr>
      <vt:lpstr>Producentpris konsumentvaror i euroområdet</vt:lpstr>
      <vt:lpstr>Konfidensindikator för tillverkningsindustrin i OECD-länderna</vt:lpstr>
      <vt:lpstr>Importpris på råvaror samt pris på Brentolja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Rosmarie Andersson</dc:creator>
  <cp:lastModifiedBy>Rosmarie Andersson</cp:lastModifiedBy>
  <cp:revision>14</cp:revision>
  <dcterms:created xsi:type="dcterms:W3CDTF">2020-12-14T12:10:51Z</dcterms:created>
  <dcterms:modified xsi:type="dcterms:W3CDTF">2020-12-15T17:29:36Z</dcterms:modified>
</cp:coreProperties>
</file>