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howGuides="1">
      <p:cViewPr>
        <p:scale>
          <a:sx n="100" d="100"/>
          <a:sy n="100" d="100"/>
        </p:scale>
        <p:origin x="-1680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947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konsumtion, sparkvot och eget finansiella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förändring, kalenderkorrigerade värden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15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Andel arbetsställen med rekryteringsproblem, procent, halvårsvärden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Arbetsförmedlingen.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897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bland inrikes och utrikes födda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187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strukturellt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265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BNP-gap, KPIF och 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SCB, Riksbanken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91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0891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0620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4938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338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Miljoner personer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20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Förtroendeindikatorer för tillverkningsindustrin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Institute for Supply Management, Europeiska kommissionen,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386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OECD,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33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ECB, Federal Reserve, Riksbanken,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89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(KIX)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Riksbanken,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317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omdöme om exportorderstocken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132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Importjusterat bidrag till BNP-tillväxten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818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1182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306</Words>
  <Application>Microsoft Office PowerPoint</Application>
  <PresentationFormat>A4 (210 x 297 mm)</PresentationFormat>
  <Paragraphs>56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Office-tema</vt:lpstr>
      <vt:lpstr>Barometerindikatorn och BNP</vt:lpstr>
      <vt:lpstr>Sysselsättning</vt:lpstr>
      <vt:lpstr>Förtroendeindikatorer för tillverkningsindustrin</vt:lpstr>
      <vt:lpstr>Konsumentpriser</vt:lpstr>
      <vt:lpstr>Styrräntor</vt:lpstr>
      <vt:lpstr>Kronans effektiva växelkurs (KIX)</vt:lpstr>
      <vt:lpstr>Industrins omdöme om exportorderstocken</vt:lpstr>
      <vt:lpstr>Importjusterat bidrag till BNP-tillväxten</vt:lpstr>
      <vt:lpstr>Fasta bruttoinvesteringar</vt:lpstr>
      <vt:lpstr>Hushållens konsumtion, sparkvot och eget finansiella sparande</vt:lpstr>
      <vt:lpstr>Brist på arbetskraft</vt:lpstr>
      <vt:lpstr>Arbetslöshet bland inrikes och utrikes födda</vt:lpstr>
      <vt:lpstr>Finansiellt sparande och strukturellt sparande i offentlig sektor</vt:lpstr>
      <vt:lpstr>BNP-gap, KPIF och reporänta</vt:lpstr>
      <vt:lpstr>Lönsamhet i näringslivet</vt:lpstr>
      <vt:lpstr>Offentliga sektorns finansiella sparande</vt:lpstr>
      <vt:lpstr>Fasta bruttoinvesteringar i näringslivet</vt:lpstr>
      <vt:lpstr>Arbetslöshet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33</cp:revision>
  <dcterms:created xsi:type="dcterms:W3CDTF">2013-02-22T10:31:08Z</dcterms:created>
  <dcterms:modified xsi:type="dcterms:W3CDTF">2017-10-09T07:42:17Z</dcterms:modified>
</cp:coreProperties>
</file>