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0" r:id="rId2"/>
    <p:sldId id="301" r:id="rId3"/>
    <p:sldId id="302" r:id="rId4"/>
    <p:sldId id="312" r:id="rId5"/>
    <p:sldId id="313" r:id="rId6"/>
    <p:sldId id="314" r:id="rId7"/>
    <p:sldId id="315" r:id="rId8"/>
    <p:sldId id="317" r:id="rId9"/>
    <p:sldId id="316" r:id="rId10"/>
    <p:sldId id="318" r:id="rId11"/>
    <p:sldId id="320" r:id="rId12"/>
    <p:sldId id="319" r:id="rId13"/>
    <p:sldId id="321" r:id="rId14"/>
    <p:sldId id="322" r:id="rId15"/>
    <p:sldId id="323" r:id="rId16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155" y="72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2020-03-31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2020-03-31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369388-54FC-4B0A-9913-EA81FF411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1" y="274639"/>
            <a:ext cx="8658000" cy="504000"/>
          </a:xfrm>
        </p:spPr>
        <p:txBody>
          <a:bodyPr anchor="t">
            <a:normAutofit/>
          </a:bodyPr>
          <a:lstStyle/>
          <a:p>
            <a:r>
              <a:rPr lang="sv-SE" dirty="0"/>
              <a:t>Osäkerhetsintervall för BNP-prognosen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3D9CAB70-7187-48DD-891B-26D05024E2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968" y="1418802"/>
            <a:ext cx="5094186" cy="4680000"/>
          </a:xfrm>
          <a:noFill/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5217440-63EF-438F-8151-7EE73B61DF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6063" y="836777"/>
            <a:ext cx="8658000" cy="504000"/>
          </a:xfrm>
        </p:spPr>
        <p:txBody>
          <a:bodyPr anchor="b">
            <a:normAutofit/>
          </a:bodyPr>
          <a:lstStyle/>
          <a:p>
            <a:r>
              <a:rPr lang="sv-SE"/>
              <a:t>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553DB64-C889-4753-8F87-B8BD512A6086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36063" y="6116644"/>
            <a:ext cx="8658000" cy="624731"/>
          </a:xfrm>
        </p:spPr>
        <p:txBody>
          <a:bodyPr>
            <a:normAutofit/>
          </a:bodyPr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66832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E7B72-E9EC-4C09-A7C0-B55C507CC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KPIF-inflation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E3F223D-73F3-4A16-B98F-057F0437E2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3352411-D07C-4CF8-9505-328B2C244E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6B66FB2-275E-4F6D-828F-C3D7CB0D97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2962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A201E7-685C-4C06-B5E9-5244EC588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Reporänta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7F539CA-43AD-4AB8-BBD8-C1852C07AB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8328AD-0700-4551-9F6A-447EAFD8FD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årsgenomsnitt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4CB348A-0160-4863-9658-BECA89681C3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65002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D1AEDC-9DFB-479B-B066-84849135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4269174-5B8E-4247-B1A8-40C81B910B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455CAC0-EC08-4749-B720-55FE60332A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0026698-AACF-48CE-8A5F-A3101507E19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71146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E4ECED-993D-4C46-A47E-8829FEB11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Svenskt BNP-gap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FA6611D-C24D-4B24-80F2-7ACAD6FA90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3A27966-C948-49D4-B7D0-219A8FF281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8DD330F-DFDA-4C8A-B2CE-2E46671832D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53995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22A9DC-855C-4D26-84EC-62013D45D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16A1B4B-AF0F-4472-8749-2AAFA0D192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E9329AF-4D3D-475D-8AE7-B40EB99A31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E704AA3-8F80-4E39-8ADA-BDE15083602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46118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D10682-D272-4A2E-B7C7-76330C44E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Maastrichtskuld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9173CCC-0BC8-4EE9-93B1-B1F24EE645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3FC1B71-5C3C-4F29-90D1-E53D7904EA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A7237BA-4956-41A8-8FA4-C3F3730CCBF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5726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808BF0-78B4-45EE-924E-E03052782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1" y="274639"/>
            <a:ext cx="8658000" cy="504000"/>
          </a:xfrm>
        </p:spPr>
        <p:txBody>
          <a:bodyPr anchor="t">
            <a:normAutofit/>
          </a:bodyPr>
          <a:lstStyle/>
          <a:p>
            <a:r>
              <a:rPr lang="sv-SE" dirty="0"/>
              <a:t>Osäkerhetsintervall för arbetslöshetsprognosen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DBDC4D25-2BA9-4138-9E88-D373A1C7D5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545" y="1418802"/>
            <a:ext cx="5071031" cy="4680000"/>
          </a:xfrm>
          <a:noFill/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B453EB3-04B3-4754-9839-6F648673FB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6063" y="836777"/>
            <a:ext cx="8658000" cy="504000"/>
          </a:xfrm>
        </p:spPr>
        <p:txBody>
          <a:bodyPr anchor="b">
            <a:normAutofit/>
          </a:bodyPr>
          <a:lstStyle/>
          <a:p>
            <a:r>
              <a:rPr lang="sv-SE"/>
              <a:t>Procent av faktisk arbetskraft,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5C580F5-CE88-4FA1-9FAB-9A9FF4CEFF72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36063" y="6116644"/>
            <a:ext cx="8658000" cy="624731"/>
          </a:xfrm>
        </p:spPr>
        <p:txBody>
          <a:bodyPr>
            <a:normAutofit/>
          </a:bodyPr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72811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416AE9-354D-49B1-8284-39BE919D9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1" y="274639"/>
            <a:ext cx="8658000" cy="504000"/>
          </a:xfrm>
        </p:spPr>
        <p:txBody>
          <a:bodyPr anchor="t">
            <a:normAutofit/>
          </a:bodyPr>
          <a:lstStyle/>
          <a:p>
            <a:r>
              <a:rPr lang="sv-SE" dirty="0"/>
              <a:t>Osäkerhetsintervall för KPIF-prognosen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B7D6BABA-08B1-42D9-A6E1-DF5FD881C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035" y="1418802"/>
            <a:ext cx="5046051" cy="4680000"/>
          </a:xfrm>
          <a:noFill/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00F6959-CD46-480A-8F9A-EFCCC33E6C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6063" y="836777"/>
            <a:ext cx="8658000" cy="504000"/>
          </a:xfrm>
        </p:spPr>
        <p:txBody>
          <a:bodyPr anchor="b">
            <a:normAutofit/>
          </a:bodyPr>
          <a:lstStyle/>
          <a:p>
            <a:r>
              <a:rPr lang="sv-SE"/>
              <a:t>Årlig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1956078-A019-4565-ADED-4EB90F2D535A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36063" y="6116644"/>
            <a:ext cx="8658000" cy="624731"/>
          </a:xfrm>
        </p:spPr>
        <p:txBody>
          <a:bodyPr>
            <a:normAutofit/>
          </a:bodyPr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34009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262F5E-BDF3-41A8-B4B7-8861141A3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Omvärldens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90A1E06-023F-4CAB-9906-CF7701EA7F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2A3E56B-1DCD-41F3-B899-545009B744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5AAE8A6-793B-448D-8F06-8D485C2F76F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OECD, Eurostat,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7721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ADFB03-6E63-40F5-8012-5195F3D9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Omvärldens styrränta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B2D2DEE-9BEE-4584-ACB5-E3FB3D9F23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474F512-356F-4903-801D-4C0AA2CE3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547EBDE-3AB2-4712-87C4-0B280DA2BA2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Bank of England, Bank of Japan, ECB, Federal Reserve, Norges Bank, Macrobond och Konjunkturinstitutet.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992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5BAD3A-06CA-4542-9183-49ED081D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 export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526E0E5-525B-4CFA-AD1A-16D696D052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3B691CE-B0A2-42B5-B4D4-003846967D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8775B60-A2E9-47C2-9FC4-F851DA1620F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3834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939D21-8A4F-474D-B62F-E23F5434E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Växelkurs (KIX6)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5B2EA73-077C-4FC6-AF81-7908A6B9A9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D6CCB8-2475-4E8A-A657-66D3455145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8A3F8C1-95D9-42D8-AE9D-B41E6BB7A1B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0373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42A0EF-DCB3-403E-9240-98D4D5040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7FE4B14-B34E-4FB5-8744-A69B72FCDC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F24D3D-0D5E-4A40-8296-F19178C0B0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D0578FA-A736-4ECF-BED8-8E4EE700212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18519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DD4DE9-E153-4683-ABF8-B49536B74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Arbetade timmar i hela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45037CA-7FC6-4E1B-9851-7A7AA302CA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7BE736-23A6-4A56-A9F1-31B893D6A5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1D7B1A1-C00F-4480-9FD6-4EA3E684857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92562900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214</Words>
  <Application>Microsoft Office PowerPoint</Application>
  <PresentationFormat>Bredbild</PresentationFormat>
  <Paragraphs>45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ExternaPresentationer2</vt:lpstr>
      <vt:lpstr>Osäkerhetsintervall för BNP-prognosen</vt:lpstr>
      <vt:lpstr>Osäkerhetsintervall för arbetslöshetsprognosen</vt:lpstr>
      <vt:lpstr>Osäkerhetsintervall för KPIF-prognosen</vt:lpstr>
      <vt:lpstr>Omvärldens BNP</vt:lpstr>
      <vt:lpstr>Omvärldens styrränta</vt:lpstr>
      <vt:lpstr>Svensk export</vt:lpstr>
      <vt:lpstr>Växelkurs (KIX6)</vt:lpstr>
      <vt:lpstr>Hushållens konsumtion</vt:lpstr>
      <vt:lpstr>Arbetade timmar i hela ekonomin</vt:lpstr>
      <vt:lpstr>KPIF-inflation</vt:lpstr>
      <vt:lpstr>Reporänta</vt:lpstr>
      <vt:lpstr>Svensk BNP</vt:lpstr>
      <vt:lpstr>Svenskt BNP-gap</vt:lpstr>
      <vt:lpstr>Finansiellt sparande i offentlig sektor</vt:lpstr>
      <vt:lpstr>Maastrichtskuld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varuhandel och industriproduktion</dc:title>
  <dc:creator>Prostab System</dc:creator>
  <cp:lastModifiedBy>Rosmarie Andersson</cp:lastModifiedBy>
  <cp:revision>10</cp:revision>
  <dcterms:created xsi:type="dcterms:W3CDTF">2020-03-28T14:54:30Z</dcterms:created>
  <dcterms:modified xsi:type="dcterms:W3CDTF">2020-03-31T13:49:54Z</dcterms:modified>
</cp:coreProperties>
</file>